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1" r:id="rId3"/>
    <p:sldMasterId id="2147483722" r:id="rId4"/>
    <p:sldMasterId id="2147483723" r:id="rId5"/>
    <p:sldMasterId id="2147483724" r:id="rId6"/>
    <p:sldMasterId id="2147483725"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Lst>
  <p:sldSz cy="6858000" cx="12192000"/>
  <p:notesSz cx="6858000" cy="9144000"/>
  <p:embeddedFontLst>
    <p:embeddedFont>
      <p:font typeface="Poppins"/>
      <p:regular r:id="rId39"/>
      <p:bold r:id="rId40"/>
      <p:italic r:id="rId41"/>
      <p:boldItalic r:id="rId42"/>
    </p:embeddedFont>
    <p:embeddedFont>
      <p:font typeface="Century Gothic"/>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42" Type="http://schemas.openxmlformats.org/officeDocument/2006/relationships/font" Target="fonts/Poppins-boldItalic.fntdata"/><Relationship Id="rId41" Type="http://schemas.openxmlformats.org/officeDocument/2006/relationships/font" Target="fonts/Poppins-italic.fntdata"/><Relationship Id="rId44" Type="http://schemas.openxmlformats.org/officeDocument/2006/relationships/font" Target="fonts/CenturyGothic-bold.fntdata"/><Relationship Id="rId43" Type="http://schemas.openxmlformats.org/officeDocument/2006/relationships/font" Target="fonts/CenturyGothic-regular.fntdata"/><Relationship Id="rId46" Type="http://schemas.openxmlformats.org/officeDocument/2006/relationships/font" Target="fonts/CenturyGothic-boldItalic.fntdata"/><Relationship Id="rId45" Type="http://schemas.openxmlformats.org/officeDocument/2006/relationships/font" Target="fonts/CenturyGothic-italic.fntdata"/><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font" Target="fonts/Poppins-regular.fntdata"/><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0" Type="http://schemas.openxmlformats.org/officeDocument/2006/relationships/font" Target="fonts/OpenSans-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Clr>
                <a:srgbClr val="000000"/>
              </a:buClr>
              <a:buSzPts val="630"/>
              <a:buFont typeface="Noto Sans Symbols"/>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
        <p:nvSpPr>
          <p:cNvPr id="583" name="Google Shape;583;p10: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84" name="Google Shape;584;p10:notes"/>
          <p:cNvSpPr txBox="1"/>
          <p:nvPr>
            <p:ph idx="1" type="body"/>
          </p:nvPr>
        </p:nvSpPr>
        <p:spPr>
          <a:xfrm>
            <a:off x="755650" y="5078413"/>
            <a:ext cx="6048375" cy="47212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Clr>
                <a:srgbClr val="000000"/>
              </a:buClr>
              <a:buSzPts val="630"/>
              <a:buFont typeface="Noto Sans Symbols"/>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
        <p:nvSpPr>
          <p:cNvPr id="530" name="Google Shape;530;p3: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31" name="Google Shape;531;p3:notes"/>
          <p:cNvSpPr txBox="1"/>
          <p:nvPr>
            <p:ph idx="1" type="body"/>
          </p:nvPr>
        </p:nvSpPr>
        <p:spPr>
          <a:xfrm>
            <a:off x="755650" y="5078413"/>
            <a:ext cx="6048375" cy="47212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Clr>
                <a:srgbClr val="000000"/>
              </a:buClr>
              <a:buSzPts val="630"/>
              <a:buFont typeface="Noto Sans Symbols"/>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
        <p:nvSpPr>
          <p:cNvPr id="574" name="Google Shape;574;p9: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75" name="Google Shape;575;p9:notes"/>
          <p:cNvSpPr txBox="1"/>
          <p:nvPr>
            <p:ph idx="1" type="body"/>
          </p:nvPr>
        </p:nvSpPr>
        <p:spPr>
          <a:xfrm>
            <a:off x="755650" y="5078413"/>
            <a:ext cx="6048375" cy="47212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08646"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74" name="Google Shape;74;p11"/>
          <p:cNvSpPr txBox="1"/>
          <p:nvPr>
            <p:ph idx="1" type="body"/>
          </p:nvPr>
        </p:nvSpPr>
        <p:spPr>
          <a:xfrm rot="5400000">
            <a:off x="3830648" y="-1617671"/>
            <a:ext cx="4524955" cy="10968959"/>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3"/>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75" name="Google Shape;75;p11"/>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278892" y="1830584"/>
            <a:ext cx="5855655" cy="274176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80" name="Google Shape;80;p12"/>
          <p:cNvSpPr txBox="1"/>
          <p:nvPr>
            <p:ph idx="1" type="body"/>
          </p:nvPr>
        </p:nvSpPr>
        <p:spPr>
          <a:xfrm rot="5400000">
            <a:off x="1702258" y="-819975"/>
            <a:ext cx="5855655" cy="8042879"/>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3"/>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81" name="Google Shape;81;p12"/>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15"/>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7" name="Google Shape;97;p1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 name="Google Shape;103;p1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9" name="Google Shape;109;p1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5" name="Google Shape;115;p1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6" name="Google Shape;116;p1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2" name="Google Shape;122;p1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3" name="Google Shape;123;p1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4" name="Google Shape;124;p1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5" name="Google Shape;125;p1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6" name="Google Shape;136;p21"/>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7" name="Google Shape;137;p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608646"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1" name="Google Shape;21;p3"/>
          <p:cNvSpPr txBox="1"/>
          <p:nvPr>
            <p:ph idx="1" type="body"/>
          </p:nvPr>
        </p:nvSpPr>
        <p:spPr>
          <a:xfrm>
            <a:off x="608646" y="1604331"/>
            <a:ext cx="10968959" cy="4524955"/>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3"/>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22" name="Google Shape;22;p3"/>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2389717" y="612775"/>
            <a:ext cx="7315200" cy="4114800"/>
          </a:xfrm>
          <a:prstGeom prst="rect">
            <a:avLst/>
          </a:prstGeom>
          <a:noFill/>
          <a:ln>
            <a:noFill/>
          </a:ln>
        </p:spPr>
      </p:sp>
      <p:sp>
        <p:nvSpPr>
          <p:cNvPr id="143" name="Google Shape;143;p2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4" name="Google Shape;144;p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0" name="Google Shape;150;p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6" name="Google Shape;156;p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p2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2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9" name="Shape 169"/>
        <p:cNvGrpSpPr/>
        <p:nvPr/>
      </p:nvGrpSpPr>
      <p:grpSpPr>
        <a:xfrm>
          <a:off x="0" y="0"/>
          <a:ext cx="0" cy="0"/>
          <a:chOff x="0" y="0"/>
          <a:chExt cx="0" cy="0"/>
        </a:xfrm>
      </p:grpSpPr>
      <p:sp>
        <p:nvSpPr>
          <p:cNvPr id="170" name="Google Shape;170;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1" name="Google Shape;171;p2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72" name="Google Shape;172;p2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2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5" name="Shape 175"/>
        <p:cNvGrpSpPr/>
        <p:nvPr/>
      </p:nvGrpSpPr>
      <p:grpSpPr>
        <a:xfrm>
          <a:off x="0" y="0"/>
          <a:ext cx="0" cy="0"/>
          <a:chOff x="0" y="0"/>
          <a:chExt cx="0" cy="0"/>
        </a:xfrm>
      </p:grpSpPr>
      <p:sp>
        <p:nvSpPr>
          <p:cNvPr id="176" name="Google Shape;176;p2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7" name="Google Shape;177;p2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lt1"/>
              </a:buClr>
              <a:buSzPts val="2000"/>
              <a:buFont typeface="Arial"/>
              <a:buNone/>
              <a:defRPr/>
            </a:lvl6pPr>
            <a:lvl7pPr lvl="6" algn="ctr">
              <a:spcBef>
                <a:spcPts val="400"/>
              </a:spcBef>
              <a:spcAft>
                <a:spcPts val="0"/>
              </a:spcAft>
              <a:buClr>
                <a:schemeClr val="lt1"/>
              </a:buClr>
              <a:buSzPts val="2000"/>
              <a:buFont typeface="Arial"/>
              <a:buNone/>
              <a:defRPr/>
            </a:lvl7pPr>
            <a:lvl8pPr lvl="7" algn="ctr">
              <a:spcBef>
                <a:spcPts val="400"/>
              </a:spcBef>
              <a:spcAft>
                <a:spcPts val="0"/>
              </a:spcAft>
              <a:buClr>
                <a:schemeClr val="lt1"/>
              </a:buClr>
              <a:buSzPts val="2000"/>
              <a:buFont typeface="Arial"/>
              <a:buNone/>
              <a:defRPr/>
            </a:lvl8pPr>
            <a:lvl9pPr lvl="8" algn="ctr">
              <a:spcBef>
                <a:spcPts val="400"/>
              </a:spcBef>
              <a:spcAft>
                <a:spcPts val="0"/>
              </a:spcAft>
              <a:buClr>
                <a:schemeClr val="lt1"/>
              </a:buClr>
              <a:buSzPts val="2000"/>
              <a:buFont typeface="Arial"/>
              <a:buNone/>
              <a:defRPr/>
            </a:lvl9pPr>
          </a:lstStyle>
          <a:p/>
        </p:txBody>
      </p:sp>
      <p:sp>
        <p:nvSpPr>
          <p:cNvPr id="178" name="Google Shape;178;p2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2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1" name="Shape 181"/>
        <p:cNvGrpSpPr/>
        <p:nvPr/>
      </p:nvGrpSpPr>
      <p:grpSpPr>
        <a:xfrm>
          <a:off x="0" y="0"/>
          <a:ext cx="0" cy="0"/>
          <a:chOff x="0" y="0"/>
          <a:chExt cx="0" cy="0"/>
        </a:xfrm>
      </p:grpSpPr>
      <p:sp>
        <p:nvSpPr>
          <p:cNvPr id="182" name="Google Shape;182;p2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3" name="Google Shape;183;p2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lt1"/>
              </a:buClr>
              <a:buSzPts val="2000"/>
              <a:buFont typeface="Arial"/>
              <a:buNone/>
              <a:defRPr sz="2000"/>
            </a:lvl1pPr>
            <a:lvl2pPr indent="-228600" lvl="1" marL="914400" algn="l">
              <a:spcBef>
                <a:spcPts val="360"/>
              </a:spcBef>
              <a:spcAft>
                <a:spcPts val="0"/>
              </a:spcAft>
              <a:buClr>
                <a:schemeClr val="lt1"/>
              </a:buClr>
              <a:buSzPts val="1800"/>
              <a:buFont typeface="Arial"/>
              <a:buNone/>
              <a:defRPr sz="1800"/>
            </a:lvl2pPr>
            <a:lvl3pPr indent="-228600" lvl="2" marL="1371600" algn="l">
              <a:spcBef>
                <a:spcPts val="320"/>
              </a:spcBef>
              <a:spcAft>
                <a:spcPts val="0"/>
              </a:spcAft>
              <a:buClr>
                <a:schemeClr val="lt1"/>
              </a:buClr>
              <a:buSzPts val="1600"/>
              <a:buFont typeface="Arial"/>
              <a:buNone/>
              <a:defRPr sz="1600"/>
            </a:lvl3pPr>
            <a:lvl4pPr indent="-228600" lvl="3" marL="1828800" algn="l">
              <a:spcBef>
                <a:spcPts val="280"/>
              </a:spcBef>
              <a:spcAft>
                <a:spcPts val="0"/>
              </a:spcAft>
              <a:buClr>
                <a:schemeClr val="lt1"/>
              </a:buClr>
              <a:buSzPts val="1400"/>
              <a:buFont typeface="Arial"/>
              <a:buNone/>
              <a:defRPr sz="1400"/>
            </a:lvl4pPr>
            <a:lvl5pPr indent="-228600" lvl="4" marL="2286000" algn="l">
              <a:spcBef>
                <a:spcPts val="280"/>
              </a:spcBef>
              <a:spcAft>
                <a:spcPts val="0"/>
              </a:spcAft>
              <a:buClr>
                <a:schemeClr val="lt1"/>
              </a:buClr>
              <a:buSzPts val="1400"/>
              <a:buFont typeface="Arial"/>
              <a:buNone/>
              <a:defRPr sz="1400"/>
            </a:lvl5pPr>
            <a:lvl6pPr indent="-228600" lvl="5" marL="2743200" algn="l">
              <a:spcBef>
                <a:spcPts val="280"/>
              </a:spcBef>
              <a:spcAft>
                <a:spcPts val="0"/>
              </a:spcAft>
              <a:buClr>
                <a:schemeClr val="lt1"/>
              </a:buClr>
              <a:buSzPts val="1400"/>
              <a:buFont typeface="Arial"/>
              <a:buNone/>
              <a:defRPr sz="1400"/>
            </a:lvl6pPr>
            <a:lvl7pPr indent="-228600" lvl="6" marL="3200400" algn="l">
              <a:spcBef>
                <a:spcPts val="280"/>
              </a:spcBef>
              <a:spcAft>
                <a:spcPts val="0"/>
              </a:spcAft>
              <a:buClr>
                <a:schemeClr val="lt1"/>
              </a:buClr>
              <a:buSzPts val="1400"/>
              <a:buFont typeface="Arial"/>
              <a:buNone/>
              <a:defRPr sz="1400"/>
            </a:lvl7pPr>
            <a:lvl8pPr indent="-228600" lvl="7" marL="3657600" algn="l">
              <a:spcBef>
                <a:spcPts val="280"/>
              </a:spcBef>
              <a:spcAft>
                <a:spcPts val="0"/>
              </a:spcAft>
              <a:buClr>
                <a:schemeClr val="lt1"/>
              </a:buClr>
              <a:buSzPts val="1400"/>
              <a:buFont typeface="Arial"/>
              <a:buNone/>
              <a:defRPr sz="1400"/>
            </a:lvl8pPr>
            <a:lvl9pPr indent="-228600" lvl="8" marL="4114800" algn="l">
              <a:spcBef>
                <a:spcPts val="280"/>
              </a:spcBef>
              <a:spcAft>
                <a:spcPts val="0"/>
              </a:spcAft>
              <a:buClr>
                <a:schemeClr val="lt1"/>
              </a:buClr>
              <a:buSzPts val="1400"/>
              <a:buFont typeface="Arial"/>
              <a:buNone/>
              <a:defRPr sz="1400"/>
            </a:lvl9pPr>
          </a:lstStyle>
          <a:p/>
        </p:txBody>
      </p:sp>
      <p:sp>
        <p:nvSpPr>
          <p:cNvPr id="184" name="Google Shape;184;p2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7" name="Shape 187"/>
        <p:cNvGrpSpPr/>
        <p:nvPr/>
      </p:nvGrpSpPr>
      <p:grpSpPr>
        <a:xfrm>
          <a:off x="0" y="0"/>
          <a:ext cx="0" cy="0"/>
          <a:chOff x="0" y="0"/>
          <a:chExt cx="0" cy="0"/>
        </a:xfrm>
      </p:grpSpPr>
      <p:sp>
        <p:nvSpPr>
          <p:cNvPr id="188" name="Google Shape;188;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9" name="Google Shape;189;p3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Clr>
                <a:schemeClr val="lt1"/>
              </a:buClr>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Clr>
                <a:schemeClr val="lt1"/>
              </a:buClr>
              <a:buSzPts val="1800"/>
              <a:buFont typeface="Arial"/>
              <a:buChar char="»"/>
              <a:defRPr sz="1800"/>
            </a:lvl5pPr>
            <a:lvl6pPr indent="-342900" lvl="5" marL="2743200" algn="l">
              <a:spcBef>
                <a:spcPts val="360"/>
              </a:spcBef>
              <a:spcAft>
                <a:spcPts val="0"/>
              </a:spcAft>
              <a:buClr>
                <a:schemeClr val="lt1"/>
              </a:buClr>
              <a:buSzPts val="1800"/>
              <a:buFont typeface="Arial"/>
              <a:buChar char="»"/>
              <a:defRPr sz="1800"/>
            </a:lvl6pPr>
            <a:lvl7pPr indent="-342900" lvl="6" marL="3200400" algn="l">
              <a:spcBef>
                <a:spcPts val="360"/>
              </a:spcBef>
              <a:spcAft>
                <a:spcPts val="0"/>
              </a:spcAft>
              <a:buClr>
                <a:schemeClr val="lt1"/>
              </a:buClr>
              <a:buSzPts val="1800"/>
              <a:buFont typeface="Arial"/>
              <a:buChar char="»"/>
              <a:defRPr sz="1800"/>
            </a:lvl7pPr>
            <a:lvl8pPr indent="-342900" lvl="7" marL="3657600" algn="l">
              <a:spcBef>
                <a:spcPts val="360"/>
              </a:spcBef>
              <a:spcAft>
                <a:spcPts val="0"/>
              </a:spcAft>
              <a:buClr>
                <a:schemeClr val="lt1"/>
              </a:buClr>
              <a:buSzPts val="1800"/>
              <a:buFont typeface="Arial"/>
              <a:buChar char="»"/>
              <a:defRPr sz="1800"/>
            </a:lvl8pPr>
            <a:lvl9pPr indent="-342900" lvl="8" marL="4114800" algn="l">
              <a:spcBef>
                <a:spcPts val="360"/>
              </a:spcBef>
              <a:spcAft>
                <a:spcPts val="0"/>
              </a:spcAft>
              <a:buClr>
                <a:schemeClr val="lt1"/>
              </a:buClr>
              <a:buSzPts val="1800"/>
              <a:buFont typeface="Arial"/>
              <a:buChar char="»"/>
              <a:defRPr sz="1800"/>
            </a:lvl9pPr>
          </a:lstStyle>
          <a:p/>
        </p:txBody>
      </p:sp>
      <p:sp>
        <p:nvSpPr>
          <p:cNvPr id="190" name="Google Shape;190;p3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Clr>
                <a:schemeClr val="lt1"/>
              </a:buClr>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Clr>
                <a:schemeClr val="lt1"/>
              </a:buClr>
              <a:buSzPts val="1800"/>
              <a:buFont typeface="Arial"/>
              <a:buChar char="»"/>
              <a:defRPr sz="1800"/>
            </a:lvl5pPr>
            <a:lvl6pPr indent="-342900" lvl="5" marL="2743200" algn="l">
              <a:spcBef>
                <a:spcPts val="360"/>
              </a:spcBef>
              <a:spcAft>
                <a:spcPts val="0"/>
              </a:spcAft>
              <a:buClr>
                <a:schemeClr val="lt1"/>
              </a:buClr>
              <a:buSzPts val="1800"/>
              <a:buFont typeface="Arial"/>
              <a:buChar char="»"/>
              <a:defRPr sz="1800"/>
            </a:lvl6pPr>
            <a:lvl7pPr indent="-342900" lvl="6" marL="3200400" algn="l">
              <a:spcBef>
                <a:spcPts val="360"/>
              </a:spcBef>
              <a:spcAft>
                <a:spcPts val="0"/>
              </a:spcAft>
              <a:buClr>
                <a:schemeClr val="lt1"/>
              </a:buClr>
              <a:buSzPts val="1800"/>
              <a:buFont typeface="Arial"/>
              <a:buChar char="»"/>
              <a:defRPr sz="1800"/>
            </a:lvl7pPr>
            <a:lvl8pPr indent="-342900" lvl="7" marL="3657600" algn="l">
              <a:spcBef>
                <a:spcPts val="360"/>
              </a:spcBef>
              <a:spcAft>
                <a:spcPts val="0"/>
              </a:spcAft>
              <a:buClr>
                <a:schemeClr val="lt1"/>
              </a:buClr>
              <a:buSzPts val="1800"/>
              <a:buFont typeface="Arial"/>
              <a:buChar char="»"/>
              <a:defRPr sz="1800"/>
            </a:lvl8pPr>
            <a:lvl9pPr indent="-342900" lvl="8" marL="4114800" algn="l">
              <a:spcBef>
                <a:spcPts val="360"/>
              </a:spcBef>
              <a:spcAft>
                <a:spcPts val="0"/>
              </a:spcAft>
              <a:buClr>
                <a:schemeClr val="lt1"/>
              </a:buClr>
              <a:buSzPts val="1800"/>
              <a:buFont typeface="Arial"/>
              <a:buChar char="»"/>
              <a:defRPr sz="1800"/>
            </a:lvl9pPr>
          </a:lstStyle>
          <a:p/>
        </p:txBody>
      </p:sp>
      <p:sp>
        <p:nvSpPr>
          <p:cNvPr id="191" name="Google Shape;191;p3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4" name="Shape 194"/>
        <p:cNvGrpSpPr/>
        <p:nvPr/>
      </p:nvGrpSpPr>
      <p:grpSpPr>
        <a:xfrm>
          <a:off x="0" y="0"/>
          <a:ext cx="0" cy="0"/>
          <a:chOff x="0" y="0"/>
          <a:chExt cx="0" cy="0"/>
        </a:xfrm>
      </p:grpSpPr>
      <p:sp>
        <p:nvSpPr>
          <p:cNvPr id="195" name="Google Shape;195;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6" name="Google Shape;196;p3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Clr>
                <a:schemeClr val="lt1"/>
              </a:buClr>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Clr>
                <a:schemeClr val="lt1"/>
              </a:buClr>
              <a:buSzPts val="1600"/>
              <a:buFont typeface="Arial"/>
              <a:buNone/>
              <a:defRPr b="1" sz="1600"/>
            </a:lvl5pPr>
            <a:lvl6pPr indent="-228600" lvl="5" marL="2743200" algn="l">
              <a:spcBef>
                <a:spcPts val="320"/>
              </a:spcBef>
              <a:spcAft>
                <a:spcPts val="0"/>
              </a:spcAft>
              <a:buClr>
                <a:schemeClr val="lt1"/>
              </a:buClr>
              <a:buSzPts val="1600"/>
              <a:buFont typeface="Arial"/>
              <a:buNone/>
              <a:defRPr b="1" sz="1600"/>
            </a:lvl6pPr>
            <a:lvl7pPr indent="-228600" lvl="6" marL="3200400" algn="l">
              <a:spcBef>
                <a:spcPts val="320"/>
              </a:spcBef>
              <a:spcAft>
                <a:spcPts val="0"/>
              </a:spcAft>
              <a:buClr>
                <a:schemeClr val="lt1"/>
              </a:buClr>
              <a:buSzPts val="1600"/>
              <a:buFont typeface="Arial"/>
              <a:buNone/>
              <a:defRPr b="1" sz="1600"/>
            </a:lvl7pPr>
            <a:lvl8pPr indent="-228600" lvl="7" marL="3657600" algn="l">
              <a:spcBef>
                <a:spcPts val="320"/>
              </a:spcBef>
              <a:spcAft>
                <a:spcPts val="0"/>
              </a:spcAft>
              <a:buClr>
                <a:schemeClr val="lt1"/>
              </a:buClr>
              <a:buSzPts val="1600"/>
              <a:buFont typeface="Arial"/>
              <a:buNone/>
              <a:defRPr b="1" sz="1600"/>
            </a:lvl8pPr>
            <a:lvl9pPr indent="-228600" lvl="8" marL="4114800" algn="l">
              <a:spcBef>
                <a:spcPts val="320"/>
              </a:spcBef>
              <a:spcAft>
                <a:spcPts val="0"/>
              </a:spcAft>
              <a:buClr>
                <a:schemeClr val="lt1"/>
              </a:buClr>
              <a:buSzPts val="1600"/>
              <a:buFont typeface="Arial"/>
              <a:buNone/>
              <a:defRPr b="1" sz="1600"/>
            </a:lvl9pPr>
          </a:lstStyle>
          <a:p/>
        </p:txBody>
      </p:sp>
      <p:sp>
        <p:nvSpPr>
          <p:cNvPr id="197" name="Google Shape;197;p3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Clr>
                <a:schemeClr val="lt1"/>
              </a:buClr>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Clr>
                <a:schemeClr val="lt1"/>
              </a:buClr>
              <a:buSzPts val="1600"/>
              <a:buFont typeface="Arial"/>
              <a:buChar char="»"/>
              <a:defRPr sz="1600"/>
            </a:lvl5pPr>
            <a:lvl6pPr indent="-330200" lvl="5" marL="2743200" algn="l">
              <a:spcBef>
                <a:spcPts val="320"/>
              </a:spcBef>
              <a:spcAft>
                <a:spcPts val="0"/>
              </a:spcAft>
              <a:buClr>
                <a:schemeClr val="lt1"/>
              </a:buClr>
              <a:buSzPts val="1600"/>
              <a:buFont typeface="Arial"/>
              <a:buChar char="»"/>
              <a:defRPr sz="1600"/>
            </a:lvl6pPr>
            <a:lvl7pPr indent="-330200" lvl="6" marL="3200400" algn="l">
              <a:spcBef>
                <a:spcPts val="320"/>
              </a:spcBef>
              <a:spcAft>
                <a:spcPts val="0"/>
              </a:spcAft>
              <a:buClr>
                <a:schemeClr val="lt1"/>
              </a:buClr>
              <a:buSzPts val="1600"/>
              <a:buFont typeface="Arial"/>
              <a:buChar char="»"/>
              <a:defRPr sz="1600"/>
            </a:lvl7pPr>
            <a:lvl8pPr indent="-330200" lvl="7" marL="3657600" algn="l">
              <a:spcBef>
                <a:spcPts val="320"/>
              </a:spcBef>
              <a:spcAft>
                <a:spcPts val="0"/>
              </a:spcAft>
              <a:buClr>
                <a:schemeClr val="lt1"/>
              </a:buClr>
              <a:buSzPts val="1600"/>
              <a:buFont typeface="Arial"/>
              <a:buChar char="»"/>
              <a:defRPr sz="1600"/>
            </a:lvl8pPr>
            <a:lvl9pPr indent="-330200" lvl="8" marL="4114800" algn="l">
              <a:spcBef>
                <a:spcPts val="320"/>
              </a:spcBef>
              <a:spcAft>
                <a:spcPts val="0"/>
              </a:spcAft>
              <a:buClr>
                <a:schemeClr val="lt1"/>
              </a:buClr>
              <a:buSzPts val="1600"/>
              <a:buFont typeface="Arial"/>
              <a:buChar char="»"/>
              <a:defRPr sz="1600"/>
            </a:lvl9pPr>
          </a:lstStyle>
          <a:p/>
        </p:txBody>
      </p:sp>
      <p:sp>
        <p:nvSpPr>
          <p:cNvPr id="198" name="Google Shape;198;p3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Clr>
                <a:schemeClr val="lt1"/>
              </a:buClr>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Clr>
                <a:schemeClr val="lt1"/>
              </a:buClr>
              <a:buSzPts val="1600"/>
              <a:buFont typeface="Arial"/>
              <a:buNone/>
              <a:defRPr b="1" sz="1600"/>
            </a:lvl5pPr>
            <a:lvl6pPr indent="-228600" lvl="5" marL="2743200" algn="l">
              <a:spcBef>
                <a:spcPts val="320"/>
              </a:spcBef>
              <a:spcAft>
                <a:spcPts val="0"/>
              </a:spcAft>
              <a:buClr>
                <a:schemeClr val="lt1"/>
              </a:buClr>
              <a:buSzPts val="1600"/>
              <a:buFont typeface="Arial"/>
              <a:buNone/>
              <a:defRPr b="1" sz="1600"/>
            </a:lvl6pPr>
            <a:lvl7pPr indent="-228600" lvl="6" marL="3200400" algn="l">
              <a:spcBef>
                <a:spcPts val="320"/>
              </a:spcBef>
              <a:spcAft>
                <a:spcPts val="0"/>
              </a:spcAft>
              <a:buClr>
                <a:schemeClr val="lt1"/>
              </a:buClr>
              <a:buSzPts val="1600"/>
              <a:buFont typeface="Arial"/>
              <a:buNone/>
              <a:defRPr b="1" sz="1600"/>
            </a:lvl7pPr>
            <a:lvl8pPr indent="-228600" lvl="7" marL="3657600" algn="l">
              <a:spcBef>
                <a:spcPts val="320"/>
              </a:spcBef>
              <a:spcAft>
                <a:spcPts val="0"/>
              </a:spcAft>
              <a:buClr>
                <a:schemeClr val="lt1"/>
              </a:buClr>
              <a:buSzPts val="1600"/>
              <a:buFont typeface="Arial"/>
              <a:buNone/>
              <a:defRPr b="1" sz="1600"/>
            </a:lvl8pPr>
            <a:lvl9pPr indent="-228600" lvl="8" marL="4114800" algn="l">
              <a:spcBef>
                <a:spcPts val="320"/>
              </a:spcBef>
              <a:spcAft>
                <a:spcPts val="0"/>
              </a:spcAft>
              <a:buClr>
                <a:schemeClr val="lt1"/>
              </a:buClr>
              <a:buSzPts val="1600"/>
              <a:buFont typeface="Arial"/>
              <a:buNone/>
              <a:defRPr b="1" sz="1600"/>
            </a:lvl9pPr>
          </a:lstStyle>
          <a:p/>
        </p:txBody>
      </p:sp>
      <p:sp>
        <p:nvSpPr>
          <p:cNvPr id="199" name="Google Shape;199;p3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Clr>
                <a:schemeClr val="lt1"/>
              </a:buClr>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Clr>
                <a:schemeClr val="lt1"/>
              </a:buClr>
              <a:buSzPts val="1600"/>
              <a:buFont typeface="Arial"/>
              <a:buChar char="»"/>
              <a:defRPr sz="1600"/>
            </a:lvl5pPr>
            <a:lvl6pPr indent="-330200" lvl="5" marL="2743200" algn="l">
              <a:spcBef>
                <a:spcPts val="320"/>
              </a:spcBef>
              <a:spcAft>
                <a:spcPts val="0"/>
              </a:spcAft>
              <a:buClr>
                <a:schemeClr val="lt1"/>
              </a:buClr>
              <a:buSzPts val="1600"/>
              <a:buFont typeface="Arial"/>
              <a:buChar char="»"/>
              <a:defRPr sz="1600"/>
            </a:lvl6pPr>
            <a:lvl7pPr indent="-330200" lvl="6" marL="3200400" algn="l">
              <a:spcBef>
                <a:spcPts val="320"/>
              </a:spcBef>
              <a:spcAft>
                <a:spcPts val="0"/>
              </a:spcAft>
              <a:buClr>
                <a:schemeClr val="lt1"/>
              </a:buClr>
              <a:buSzPts val="1600"/>
              <a:buFont typeface="Arial"/>
              <a:buChar char="»"/>
              <a:defRPr sz="1600"/>
            </a:lvl7pPr>
            <a:lvl8pPr indent="-330200" lvl="7" marL="3657600" algn="l">
              <a:spcBef>
                <a:spcPts val="320"/>
              </a:spcBef>
              <a:spcAft>
                <a:spcPts val="0"/>
              </a:spcAft>
              <a:buClr>
                <a:schemeClr val="lt1"/>
              </a:buClr>
              <a:buSzPts val="1600"/>
              <a:buFont typeface="Arial"/>
              <a:buChar char="»"/>
              <a:defRPr sz="1600"/>
            </a:lvl8pPr>
            <a:lvl9pPr indent="-330200" lvl="8" marL="4114800" algn="l">
              <a:spcBef>
                <a:spcPts val="320"/>
              </a:spcBef>
              <a:spcAft>
                <a:spcPts val="0"/>
              </a:spcAft>
              <a:buClr>
                <a:schemeClr val="lt1"/>
              </a:buClr>
              <a:buSzPts val="1600"/>
              <a:buFont typeface="Arial"/>
              <a:buChar char="»"/>
              <a:defRPr sz="1600"/>
            </a:lvl9pPr>
          </a:lstStyle>
          <a:p/>
        </p:txBody>
      </p:sp>
      <p:sp>
        <p:nvSpPr>
          <p:cNvPr id="200" name="Google Shape;200;p3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3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3" name="Shape 203"/>
        <p:cNvGrpSpPr/>
        <p:nvPr/>
      </p:nvGrpSpPr>
      <p:grpSpPr>
        <a:xfrm>
          <a:off x="0" y="0"/>
          <a:ext cx="0" cy="0"/>
          <a:chOff x="0" y="0"/>
          <a:chExt cx="0" cy="0"/>
        </a:xfrm>
      </p:grpSpPr>
      <p:sp>
        <p:nvSpPr>
          <p:cNvPr id="204" name="Google Shape;204;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5" name="Google Shape;205;p3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4"/>
          <p:cNvSpPr txBox="1"/>
          <p:nvPr>
            <p:ph type="ctrTitle"/>
          </p:nvPr>
        </p:nvSpPr>
        <p:spPr>
          <a:xfrm>
            <a:off x="913921" y="2129984"/>
            <a:ext cx="10364160" cy="1470394"/>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7" name="Google Shape;27;p4"/>
          <p:cNvSpPr txBox="1"/>
          <p:nvPr>
            <p:ph idx="1" type="subTitle"/>
          </p:nvPr>
        </p:nvSpPr>
        <p:spPr>
          <a:xfrm>
            <a:off x="1829766" y="3885528"/>
            <a:ext cx="8534399" cy="1752664"/>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306"/>
              <a:buNone/>
              <a:defRPr/>
            </a:lvl1pPr>
            <a:lvl2pPr lvl="1" algn="ctr">
              <a:lnSpc>
                <a:spcPct val="93000"/>
              </a:lnSpc>
              <a:spcBef>
                <a:spcPts val="1293"/>
              </a:spcBef>
              <a:spcAft>
                <a:spcPts val="0"/>
              </a:spcAft>
              <a:buSzPts val="1905"/>
              <a:buNone/>
              <a:defRPr/>
            </a:lvl2pPr>
            <a:lvl3pPr lvl="2" algn="ctr">
              <a:lnSpc>
                <a:spcPct val="93000"/>
              </a:lnSpc>
              <a:spcBef>
                <a:spcPts val="1032"/>
              </a:spcBef>
              <a:spcAft>
                <a:spcPts val="0"/>
              </a:spcAft>
              <a:buSzPts val="980"/>
              <a:buNone/>
              <a:defRPr/>
            </a:lvl3pPr>
            <a:lvl4pPr lvl="3" algn="ctr">
              <a:lnSpc>
                <a:spcPct val="93000"/>
              </a:lnSpc>
              <a:spcBef>
                <a:spcPts val="771"/>
              </a:spcBef>
              <a:spcAft>
                <a:spcPts val="0"/>
              </a:spcAft>
              <a:buSzPts val="1361"/>
              <a:buNone/>
              <a:defRPr/>
            </a:lvl4pPr>
            <a:lvl5pPr lvl="4" algn="ctr">
              <a:lnSpc>
                <a:spcPct val="93000"/>
              </a:lnSpc>
              <a:spcBef>
                <a:spcPts val="523"/>
              </a:spcBef>
              <a:spcAft>
                <a:spcPts val="0"/>
              </a:spcAft>
              <a:buSzPts val="817"/>
              <a:buNone/>
              <a:defRPr/>
            </a:lvl5pPr>
            <a:lvl6pPr lvl="5" algn="ctr">
              <a:lnSpc>
                <a:spcPct val="93000"/>
              </a:lnSpc>
              <a:spcBef>
                <a:spcPts val="261"/>
              </a:spcBef>
              <a:spcAft>
                <a:spcPts val="0"/>
              </a:spcAft>
              <a:buSzPts val="817"/>
              <a:buNone/>
              <a:defRPr/>
            </a:lvl6pPr>
            <a:lvl7pPr lvl="6" algn="ctr">
              <a:lnSpc>
                <a:spcPct val="93000"/>
              </a:lnSpc>
              <a:spcBef>
                <a:spcPts val="261"/>
              </a:spcBef>
              <a:spcAft>
                <a:spcPts val="0"/>
              </a:spcAft>
              <a:buSzPts val="817"/>
              <a:buNone/>
              <a:defRPr/>
            </a:lvl7pPr>
            <a:lvl8pPr lvl="7" algn="ctr">
              <a:lnSpc>
                <a:spcPct val="93000"/>
              </a:lnSpc>
              <a:spcBef>
                <a:spcPts val="261"/>
              </a:spcBef>
              <a:spcAft>
                <a:spcPts val="0"/>
              </a:spcAft>
              <a:buSzPts val="817"/>
              <a:buNone/>
              <a:defRPr/>
            </a:lvl8pPr>
            <a:lvl9pPr lvl="8" algn="ctr">
              <a:lnSpc>
                <a:spcPct val="93000"/>
              </a:lnSpc>
              <a:spcBef>
                <a:spcPts val="261"/>
              </a:spcBef>
              <a:spcAft>
                <a:spcPts val="261"/>
              </a:spcAft>
              <a:buSzPts val="817"/>
              <a:buNone/>
              <a:defRPr/>
            </a:lvl9pPr>
          </a:lstStyle>
          <a:p/>
        </p:txBody>
      </p:sp>
      <p:sp>
        <p:nvSpPr>
          <p:cNvPr id="28" name="Google Shape;28;p4"/>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3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0" name="Google Shape;210;p3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lt1"/>
              </a:buClr>
              <a:buSzPts val="3200"/>
              <a:buFont typeface="Arial"/>
              <a:buChar char="•"/>
              <a:defRPr sz="3200"/>
            </a:lvl1pPr>
            <a:lvl2pPr indent="-406400" lvl="1" marL="914400" algn="l">
              <a:spcBef>
                <a:spcPts val="560"/>
              </a:spcBef>
              <a:spcAft>
                <a:spcPts val="0"/>
              </a:spcAft>
              <a:buClr>
                <a:schemeClr val="lt1"/>
              </a:buClr>
              <a:buSzPts val="2800"/>
              <a:buFont typeface="Arial"/>
              <a:buChar char="–"/>
              <a:defRPr sz="2800"/>
            </a:lvl2pPr>
            <a:lvl3pPr indent="-381000" lvl="2" marL="1371600" algn="l">
              <a:spcBef>
                <a:spcPts val="480"/>
              </a:spcBef>
              <a:spcAft>
                <a:spcPts val="0"/>
              </a:spcAft>
              <a:buClr>
                <a:schemeClr val="lt1"/>
              </a:buClr>
              <a:buSzPts val="2400"/>
              <a:buFont typeface="Arial"/>
              <a:buChar char="•"/>
              <a:defRPr sz="2400"/>
            </a:lvl3pPr>
            <a:lvl4pPr indent="-355600" lvl="3" marL="1828800" algn="l">
              <a:spcBef>
                <a:spcPts val="400"/>
              </a:spcBef>
              <a:spcAft>
                <a:spcPts val="0"/>
              </a:spcAft>
              <a:buClr>
                <a:schemeClr val="lt1"/>
              </a:buClr>
              <a:buSzPts val="2000"/>
              <a:buFont typeface="Arial"/>
              <a:buChar char="–"/>
              <a:defRPr sz="2000"/>
            </a:lvl4pPr>
            <a:lvl5pPr indent="-355600" lvl="4" marL="2286000" algn="l">
              <a:spcBef>
                <a:spcPts val="400"/>
              </a:spcBef>
              <a:spcAft>
                <a:spcPts val="0"/>
              </a:spcAft>
              <a:buClr>
                <a:schemeClr val="lt1"/>
              </a:buClr>
              <a:buSzPts val="2000"/>
              <a:buFont typeface="Arial"/>
              <a:buChar char="»"/>
              <a:defRPr sz="2000"/>
            </a:lvl5pPr>
            <a:lvl6pPr indent="-355600" lvl="5" marL="2743200" algn="l">
              <a:spcBef>
                <a:spcPts val="400"/>
              </a:spcBef>
              <a:spcAft>
                <a:spcPts val="0"/>
              </a:spcAft>
              <a:buClr>
                <a:schemeClr val="lt1"/>
              </a:buClr>
              <a:buSzPts val="2000"/>
              <a:buFont typeface="Arial"/>
              <a:buChar char="»"/>
              <a:defRPr sz="2000"/>
            </a:lvl6pPr>
            <a:lvl7pPr indent="-355600" lvl="6" marL="3200400" algn="l">
              <a:spcBef>
                <a:spcPts val="400"/>
              </a:spcBef>
              <a:spcAft>
                <a:spcPts val="0"/>
              </a:spcAft>
              <a:buClr>
                <a:schemeClr val="lt1"/>
              </a:buClr>
              <a:buSzPts val="2000"/>
              <a:buFont typeface="Arial"/>
              <a:buChar char="»"/>
              <a:defRPr sz="2000"/>
            </a:lvl7pPr>
            <a:lvl8pPr indent="-355600" lvl="7" marL="3657600" algn="l">
              <a:spcBef>
                <a:spcPts val="400"/>
              </a:spcBef>
              <a:spcAft>
                <a:spcPts val="0"/>
              </a:spcAft>
              <a:buClr>
                <a:schemeClr val="lt1"/>
              </a:buClr>
              <a:buSzPts val="2000"/>
              <a:buFont typeface="Arial"/>
              <a:buChar char="»"/>
              <a:defRPr sz="2000"/>
            </a:lvl8pPr>
            <a:lvl9pPr indent="-355600" lvl="8" marL="4114800" algn="l">
              <a:spcBef>
                <a:spcPts val="400"/>
              </a:spcBef>
              <a:spcAft>
                <a:spcPts val="0"/>
              </a:spcAft>
              <a:buClr>
                <a:schemeClr val="lt1"/>
              </a:buClr>
              <a:buSzPts val="2000"/>
              <a:buFont typeface="Arial"/>
              <a:buChar char="»"/>
              <a:defRPr sz="2000"/>
            </a:lvl9pPr>
          </a:lstStyle>
          <a:p/>
        </p:txBody>
      </p:sp>
      <p:sp>
        <p:nvSpPr>
          <p:cNvPr id="211" name="Google Shape;211;p3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Clr>
                <a:schemeClr val="lt1"/>
              </a:buClr>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Clr>
                <a:schemeClr val="lt1"/>
              </a:buClr>
              <a:buSzPts val="900"/>
              <a:buFont typeface="Arial"/>
              <a:buNone/>
              <a:defRPr sz="900"/>
            </a:lvl5pPr>
            <a:lvl6pPr indent="-228600" lvl="5" marL="2743200" algn="l">
              <a:spcBef>
                <a:spcPts val="180"/>
              </a:spcBef>
              <a:spcAft>
                <a:spcPts val="0"/>
              </a:spcAft>
              <a:buClr>
                <a:schemeClr val="lt1"/>
              </a:buClr>
              <a:buSzPts val="900"/>
              <a:buFont typeface="Arial"/>
              <a:buNone/>
              <a:defRPr sz="900"/>
            </a:lvl6pPr>
            <a:lvl7pPr indent="-228600" lvl="6" marL="3200400" algn="l">
              <a:spcBef>
                <a:spcPts val="180"/>
              </a:spcBef>
              <a:spcAft>
                <a:spcPts val="0"/>
              </a:spcAft>
              <a:buClr>
                <a:schemeClr val="lt1"/>
              </a:buClr>
              <a:buSzPts val="900"/>
              <a:buFont typeface="Arial"/>
              <a:buNone/>
              <a:defRPr sz="900"/>
            </a:lvl7pPr>
            <a:lvl8pPr indent="-228600" lvl="7" marL="3657600" algn="l">
              <a:spcBef>
                <a:spcPts val="180"/>
              </a:spcBef>
              <a:spcAft>
                <a:spcPts val="0"/>
              </a:spcAft>
              <a:buClr>
                <a:schemeClr val="lt1"/>
              </a:buClr>
              <a:buSzPts val="900"/>
              <a:buFont typeface="Arial"/>
              <a:buNone/>
              <a:defRPr sz="900"/>
            </a:lvl8pPr>
            <a:lvl9pPr indent="-228600" lvl="8" marL="4114800" algn="l">
              <a:spcBef>
                <a:spcPts val="180"/>
              </a:spcBef>
              <a:spcAft>
                <a:spcPts val="0"/>
              </a:spcAft>
              <a:buClr>
                <a:schemeClr val="lt1"/>
              </a:buClr>
              <a:buSzPts val="900"/>
              <a:buFont typeface="Arial"/>
              <a:buNone/>
              <a:defRPr sz="900"/>
            </a:lvl9pPr>
          </a:lstStyle>
          <a:p/>
        </p:txBody>
      </p:sp>
      <p:sp>
        <p:nvSpPr>
          <p:cNvPr id="212" name="Google Shape;212;p3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3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7" name="Google Shape;217;p34"/>
          <p:cNvSpPr/>
          <p:nvPr>
            <p:ph idx="2" type="pic"/>
          </p:nvPr>
        </p:nvSpPr>
        <p:spPr>
          <a:xfrm>
            <a:off x="2389717" y="612775"/>
            <a:ext cx="7315200" cy="4114800"/>
          </a:xfrm>
          <a:prstGeom prst="rect">
            <a:avLst/>
          </a:prstGeom>
          <a:noFill/>
          <a:ln>
            <a:noFill/>
          </a:ln>
        </p:spPr>
      </p:sp>
      <p:sp>
        <p:nvSpPr>
          <p:cNvPr id="218" name="Google Shape;218;p3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Clr>
                <a:schemeClr val="lt1"/>
              </a:buClr>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Clr>
                <a:schemeClr val="lt1"/>
              </a:buClr>
              <a:buSzPts val="900"/>
              <a:buFont typeface="Arial"/>
              <a:buNone/>
              <a:defRPr sz="900"/>
            </a:lvl5pPr>
            <a:lvl6pPr indent="-228600" lvl="5" marL="2743200" algn="l">
              <a:spcBef>
                <a:spcPts val="180"/>
              </a:spcBef>
              <a:spcAft>
                <a:spcPts val="0"/>
              </a:spcAft>
              <a:buClr>
                <a:schemeClr val="lt1"/>
              </a:buClr>
              <a:buSzPts val="900"/>
              <a:buFont typeface="Arial"/>
              <a:buNone/>
              <a:defRPr sz="900"/>
            </a:lvl6pPr>
            <a:lvl7pPr indent="-228600" lvl="6" marL="3200400" algn="l">
              <a:spcBef>
                <a:spcPts val="180"/>
              </a:spcBef>
              <a:spcAft>
                <a:spcPts val="0"/>
              </a:spcAft>
              <a:buClr>
                <a:schemeClr val="lt1"/>
              </a:buClr>
              <a:buSzPts val="900"/>
              <a:buFont typeface="Arial"/>
              <a:buNone/>
              <a:defRPr sz="900"/>
            </a:lvl7pPr>
            <a:lvl8pPr indent="-228600" lvl="7" marL="3657600" algn="l">
              <a:spcBef>
                <a:spcPts val="180"/>
              </a:spcBef>
              <a:spcAft>
                <a:spcPts val="0"/>
              </a:spcAft>
              <a:buClr>
                <a:schemeClr val="lt1"/>
              </a:buClr>
              <a:buSzPts val="900"/>
              <a:buFont typeface="Arial"/>
              <a:buNone/>
              <a:defRPr sz="900"/>
            </a:lvl8pPr>
            <a:lvl9pPr indent="-228600" lvl="8" marL="4114800" algn="l">
              <a:spcBef>
                <a:spcPts val="180"/>
              </a:spcBef>
              <a:spcAft>
                <a:spcPts val="0"/>
              </a:spcAft>
              <a:buClr>
                <a:schemeClr val="lt1"/>
              </a:buClr>
              <a:buSzPts val="900"/>
              <a:buFont typeface="Arial"/>
              <a:buNone/>
              <a:defRPr sz="900"/>
            </a:lvl9pPr>
          </a:lstStyle>
          <a:p/>
        </p:txBody>
      </p:sp>
      <p:sp>
        <p:nvSpPr>
          <p:cNvPr id="219" name="Google Shape;219;p3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4" name="Google Shape;224;p35"/>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25" name="Google Shape;225;p3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36"/>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0" name="Google Shape;230;p36"/>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31" name="Google Shape;231;p3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234" name="Shape 234"/>
        <p:cNvGrpSpPr/>
        <p:nvPr/>
      </p:nvGrpSpPr>
      <p:grpSpPr>
        <a:xfrm>
          <a:off x="0" y="0"/>
          <a:ext cx="0" cy="0"/>
          <a:chOff x="0" y="0"/>
          <a:chExt cx="0" cy="0"/>
        </a:xfrm>
      </p:grpSpPr>
      <p:sp>
        <p:nvSpPr>
          <p:cNvPr id="235" name="Google Shape;235;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6" name="Google Shape;236;p37"/>
          <p:cNvSpPr/>
          <p:nvPr>
            <p:ph idx="2" type="clipArt"/>
          </p:nvPr>
        </p:nvSpPr>
        <p:spPr>
          <a:xfrm>
            <a:off x="609600" y="1600201"/>
            <a:ext cx="5384800" cy="4525963"/>
          </a:xfrm>
          <a:prstGeom prst="rect">
            <a:avLst/>
          </a:prstGeom>
          <a:noFill/>
          <a:ln>
            <a:noFill/>
          </a:ln>
        </p:spPr>
      </p:sp>
      <p:sp>
        <p:nvSpPr>
          <p:cNvPr id="237" name="Google Shape;237;p37"/>
          <p:cNvSpPr txBox="1"/>
          <p:nvPr>
            <p:ph idx="1"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38" name="Google Shape;238;p3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241" name="Shape 241"/>
        <p:cNvGrpSpPr/>
        <p:nvPr/>
      </p:nvGrpSpPr>
      <p:grpSpPr>
        <a:xfrm>
          <a:off x="0" y="0"/>
          <a:ext cx="0" cy="0"/>
          <a:chOff x="0" y="0"/>
          <a:chExt cx="0" cy="0"/>
        </a:xfrm>
      </p:grpSpPr>
      <p:sp>
        <p:nvSpPr>
          <p:cNvPr id="242" name="Google Shape;242;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3" name="Google Shape;243;p3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44" name="Google Shape;244;p38"/>
          <p:cNvSpPr/>
          <p:nvPr>
            <p:ph idx="2" type="clipArt"/>
          </p:nvPr>
        </p:nvSpPr>
        <p:spPr>
          <a:xfrm>
            <a:off x="6197600" y="1600201"/>
            <a:ext cx="5384800" cy="4525963"/>
          </a:xfrm>
          <a:prstGeom prst="rect">
            <a:avLst/>
          </a:prstGeom>
          <a:noFill/>
          <a:ln>
            <a:noFill/>
          </a:ln>
        </p:spPr>
      </p:sp>
      <p:sp>
        <p:nvSpPr>
          <p:cNvPr id="245" name="Google Shape;245;p3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3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3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48" name="Shape 248"/>
        <p:cNvGrpSpPr/>
        <p:nvPr/>
      </p:nvGrpSpPr>
      <p:grpSpPr>
        <a:xfrm>
          <a:off x="0" y="0"/>
          <a:ext cx="0" cy="0"/>
          <a:chOff x="0" y="0"/>
          <a:chExt cx="0" cy="0"/>
        </a:xfrm>
      </p:grpSpPr>
      <p:sp>
        <p:nvSpPr>
          <p:cNvPr id="249" name="Google Shape;249;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0" name="Google Shape;250;p3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51" name="Google Shape;251;p3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52" name="Google Shape;252;p3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255" name="Shape 255"/>
        <p:cNvGrpSpPr/>
        <p:nvPr/>
      </p:nvGrpSpPr>
      <p:grpSpPr>
        <a:xfrm>
          <a:off x="0" y="0"/>
          <a:ext cx="0" cy="0"/>
          <a:chOff x="0" y="0"/>
          <a:chExt cx="0" cy="0"/>
        </a:xfrm>
      </p:grpSpPr>
      <p:sp>
        <p:nvSpPr>
          <p:cNvPr id="256" name="Google Shape;256;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7" name="Google Shape;257;p4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58" name="Google Shape;258;p4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59" name="Google Shape;259;p4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4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4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objOverTx">
  <p:cSld name="OBJECT_OVER_TEXT">
    <p:spTree>
      <p:nvGrpSpPr>
        <p:cNvPr id="262" name="Shape 262"/>
        <p:cNvGrpSpPr/>
        <p:nvPr/>
      </p:nvGrpSpPr>
      <p:grpSpPr>
        <a:xfrm>
          <a:off x="0" y="0"/>
          <a:ext cx="0" cy="0"/>
          <a:chOff x="0" y="0"/>
          <a:chExt cx="0" cy="0"/>
        </a:xfrm>
      </p:grpSpPr>
      <p:sp>
        <p:nvSpPr>
          <p:cNvPr id="263" name="Google Shape;263;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4" name="Google Shape;264;p41"/>
          <p:cNvSpPr txBox="1"/>
          <p:nvPr>
            <p:ph idx="1" type="body"/>
          </p:nvPr>
        </p:nvSpPr>
        <p:spPr>
          <a:xfrm>
            <a:off x="609600" y="1600200"/>
            <a:ext cx="10972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65" name="Google Shape;265;p41"/>
          <p:cNvSpPr txBox="1"/>
          <p:nvPr>
            <p:ph idx="2" type="body"/>
          </p:nvPr>
        </p:nvSpPr>
        <p:spPr>
          <a:xfrm>
            <a:off x="609600" y="3938589"/>
            <a:ext cx="10972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66" name="Google Shape;266;p4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4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4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Text" type="twoObjAndTx">
  <p:cSld name="TWO_OBJECTS_AND_TEXT">
    <p:spTree>
      <p:nvGrpSpPr>
        <p:cNvPr id="269" name="Shape 269"/>
        <p:cNvGrpSpPr/>
        <p:nvPr/>
      </p:nvGrpSpPr>
      <p:grpSpPr>
        <a:xfrm>
          <a:off x="0" y="0"/>
          <a:ext cx="0" cy="0"/>
          <a:chOff x="0" y="0"/>
          <a:chExt cx="0" cy="0"/>
        </a:xfrm>
      </p:grpSpPr>
      <p:sp>
        <p:nvSpPr>
          <p:cNvPr id="270" name="Google Shape;270;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1" name="Google Shape;271;p42"/>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72" name="Google Shape;272;p42"/>
          <p:cNvSpPr txBox="1"/>
          <p:nvPr>
            <p:ph idx="2"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73" name="Google Shape;273;p42"/>
          <p:cNvSpPr txBox="1"/>
          <p:nvPr>
            <p:ph idx="3"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74" name="Google Shape;274;p4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4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4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963845" y="4406871"/>
            <a:ext cx="10362241" cy="1362383"/>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b="1" sz="3629" cap="none"/>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3" name="Google Shape;33;p5"/>
          <p:cNvSpPr txBox="1"/>
          <p:nvPr>
            <p:ph idx="1" type="body"/>
          </p:nvPr>
        </p:nvSpPr>
        <p:spPr>
          <a:xfrm>
            <a:off x="963845" y="2906225"/>
            <a:ext cx="10362241" cy="1500638"/>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817"/>
              <a:buNone/>
              <a:defRPr sz="1815"/>
            </a:lvl1pPr>
            <a:lvl2pPr indent="-228600" lvl="1" marL="914400" algn="l">
              <a:lnSpc>
                <a:spcPct val="93000"/>
              </a:lnSpc>
              <a:spcBef>
                <a:spcPts val="1293"/>
              </a:spcBef>
              <a:spcAft>
                <a:spcPts val="0"/>
              </a:spcAft>
              <a:buSzPts val="1225"/>
              <a:buNone/>
              <a:defRPr sz="1633"/>
            </a:lvl2pPr>
            <a:lvl3pPr indent="-228600" lvl="2" marL="1371600" algn="l">
              <a:lnSpc>
                <a:spcPct val="93000"/>
              </a:lnSpc>
              <a:spcBef>
                <a:spcPts val="1032"/>
              </a:spcBef>
              <a:spcAft>
                <a:spcPts val="0"/>
              </a:spcAft>
              <a:buSzPts val="653"/>
              <a:buNone/>
              <a:defRPr sz="1452"/>
            </a:lvl3pPr>
            <a:lvl4pPr indent="-228600" lvl="3" marL="1828800" algn="l">
              <a:lnSpc>
                <a:spcPct val="93000"/>
              </a:lnSpc>
              <a:spcBef>
                <a:spcPts val="771"/>
              </a:spcBef>
              <a:spcAft>
                <a:spcPts val="0"/>
              </a:spcAft>
              <a:buSzPts val="953"/>
              <a:buNone/>
              <a:defRPr sz="1271"/>
            </a:lvl4pPr>
            <a:lvl5pPr indent="-228600" lvl="4" marL="2286000" algn="l">
              <a:lnSpc>
                <a:spcPct val="93000"/>
              </a:lnSpc>
              <a:spcBef>
                <a:spcPts val="523"/>
              </a:spcBef>
              <a:spcAft>
                <a:spcPts val="0"/>
              </a:spcAft>
              <a:buSzPts val="572"/>
              <a:buNone/>
              <a:defRPr sz="1271"/>
            </a:lvl5pPr>
            <a:lvl6pPr indent="-228600" lvl="5" marL="2743200" algn="l">
              <a:lnSpc>
                <a:spcPct val="93000"/>
              </a:lnSpc>
              <a:spcBef>
                <a:spcPts val="261"/>
              </a:spcBef>
              <a:spcAft>
                <a:spcPts val="0"/>
              </a:spcAft>
              <a:buSzPts val="572"/>
              <a:buNone/>
              <a:defRPr sz="1271"/>
            </a:lvl6pPr>
            <a:lvl7pPr indent="-228600" lvl="6" marL="3200400" algn="l">
              <a:lnSpc>
                <a:spcPct val="93000"/>
              </a:lnSpc>
              <a:spcBef>
                <a:spcPts val="261"/>
              </a:spcBef>
              <a:spcAft>
                <a:spcPts val="0"/>
              </a:spcAft>
              <a:buSzPts val="572"/>
              <a:buNone/>
              <a:defRPr sz="1271"/>
            </a:lvl7pPr>
            <a:lvl8pPr indent="-228600" lvl="7" marL="3657600" algn="l">
              <a:lnSpc>
                <a:spcPct val="93000"/>
              </a:lnSpc>
              <a:spcBef>
                <a:spcPts val="261"/>
              </a:spcBef>
              <a:spcAft>
                <a:spcPts val="0"/>
              </a:spcAft>
              <a:buSzPts val="572"/>
              <a:buNone/>
              <a:defRPr sz="1271"/>
            </a:lvl8pPr>
            <a:lvl9pPr indent="-228600" lvl="8" marL="4114800" algn="l">
              <a:lnSpc>
                <a:spcPct val="93000"/>
              </a:lnSpc>
              <a:spcBef>
                <a:spcPts val="261"/>
              </a:spcBef>
              <a:spcAft>
                <a:spcPts val="261"/>
              </a:spcAft>
              <a:buSzPts val="572"/>
              <a:buNone/>
              <a:defRPr sz="1271"/>
            </a:lvl9pPr>
          </a:lstStyle>
          <a:p/>
        </p:txBody>
      </p:sp>
      <p:sp>
        <p:nvSpPr>
          <p:cNvPr id="34" name="Google Shape;34;p5"/>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277" name="Shape 277"/>
        <p:cNvGrpSpPr/>
        <p:nvPr/>
      </p:nvGrpSpPr>
      <p:grpSpPr>
        <a:xfrm>
          <a:off x="0" y="0"/>
          <a:ext cx="0" cy="0"/>
          <a:chOff x="0" y="0"/>
          <a:chExt cx="0" cy="0"/>
        </a:xfrm>
      </p:grpSpPr>
      <p:sp>
        <p:nvSpPr>
          <p:cNvPr id="278" name="Google Shape;278;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9" name="Google Shape;279;p43"/>
          <p:cNvSpPr txBox="1"/>
          <p:nvPr>
            <p:ph idx="1" type="body"/>
          </p:nvPr>
        </p:nvSpPr>
        <p:spPr>
          <a:xfrm>
            <a:off x="609600" y="1600200"/>
            <a:ext cx="10972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80" name="Google Shape;280;p43"/>
          <p:cNvSpPr txBox="1"/>
          <p:nvPr>
            <p:ph idx="2" type="body"/>
          </p:nvPr>
        </p:nvSpPr>
        <p:spPr>
          <a:xfrm>
            <a:off x="609600" y="3938589"/>
            <a:ext cx="10972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81" name="Google Shape;281;p4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4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chemeClr val="lt1"/>
                </a:solidFill>
                <a:latin typeface="Arial"/>
                <a:ea typeface="Arial"/>
                <a:cs typeface="Arial"/>
                <a:sym typeface="Arial"/>
              </a:defRPr>
            </a:lvl1pPr>
            <a:lvl2pPr indent="0" lvl="1" marL="0" marR="0" algn="r">
              <a:spcBef>
                <a:spcPts val="0"/>
              </a:spcBef>
              <a:buNone/>
              <a:defRPr sz="1400">
                <a:solidFill>
                  <a:schemeClr val="lt1"/>
                </a:solidFill>
                <a:latin typeface="Arial"/>
                <a:ea typeface="Arial"/>
                <a:cs typeface="Arial"/>
                <a:sym typeface="Arial"/>
              </a:defRPr>
            </a:lvl2pPr>
            <a:lvl3pPr indent="0" lvl="2" marL="0" marR="0" algn="r">
              <a:spcBef>
                <a:spcPts val="0"/>
              </a:spcBef>
              <a:buNone/>
              <a:defRPr sz="1400">
                <a:solidFill>
                  <a:schemeClr val="lt1"/>
                </a:solidFill>
                <a:latin typeface="Arial"/>
                <a:ea typeface="Arial"/>
                <a:cs typeface="Arial"/>
                <a:sym typeface="Arial"/>
              </a:defRPr>
            </a:lvl3pPr>
            <a:lvl4pPr indent="0" lvl="3" marL="0" marR="0" algn="r">
              <a:spcBef>
                <a:spcPts val="0"/>
              </a:spcBef>
              <a:buNone/>
              <a:defRPr sz="1400">
                <a:solidFill>
                  <a:schemeClr val="lt1"/>
                </a:solidFill>
                <a:latin typeface="Arial"/>
                <a:ea typeface="Arial"/>
                <a:cs typeface="Arial"/>
                <a:sym typeface="Arial"/>
              </a:defRPr>
            </a:lvl4pPr>
            <a:lvl5pPr indent="0" lvl="4" marL="0" marR="0" algn="r">
              <a:spcBef>
                <a:spcPts val="0"/>
              </a:spcBef>
              <a:buNone/>
              <a:defRPr sz="1400">
                <a:solidFill>
                  <a:schemeClr val="lt1"/>
                </a:solidFill>
                <a:latin typeface="Arial"/>
                <a:ea typeface="Arial"/>
                <a:cs typeface="Arial"/>
                <a:sym typeface="Arial"/>
              </a:defRPr>
            </a:lvl5pPr>
            <a:lvl6pPr indent="0" lvl="5" marL="0" marR="0" algn="r">
              <a:spcBef>
                <a:spcPts val="0"/>
              </a:spcBef>
              <a:buNone/>
              <a:defRPr sz="1400">
                <a:solidFill>
                  <a:schemeClr val="lt1"/>
                </a:solidFill>
                <a:latin typeface="Arial"/>
                <a:ea typeface="Arial"/>
                <a:cs typeface="Arial"/>
                <a:sym typeface="Arial"/>
              </a:defRPr>
            </a:lvl6pPr>
            <a:lvl7pPr indent="0" lvl="6" marL="0" marR="0" algn="r">
              <a:spcBef>
                <a:spcPts val="0"/>
              </a:spcBef>
              <a:buNone/>
              <a:defRPr sz="1400">
                <a:solidFill>
                  <a:schemeClr val="lt1"/>
                </a:solidFill>
                <a:latin typeface="Arial"/>
                <a:ea typeface="Arial"/>
                <a:cs typeface="Arial"/>
                <a:sym typeface="Arial"/>
              </a:defRPr>
            </a:lvl7pPr>
            <a:lvl8pPr indent="0" lvl="7" marL="0" marR="0" algn="r">
              <a:spcBef>
                <a:spcPts val="0"/>
              </a:spcBef>
              <a:buNone/>
              <a:defRPr sz="1400">
                <a:solidFill>
                  <a:schemeClr val="lt1"/>
                </a:solidFill>
                <a:latin typeface="Arial"/>
                <a:ea typeface="Arial"/>
                <a:cs typeface="Arial"/>
                <a:sym typeface="Arial"/>
              </a:defRPr>
            </a:lvl8pPr>
            <a:lvl9pPr indent="0" lvl="8" marL="0" marR="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94" name="Shape 294"/>
        <p:cNvGrpSpPr/>
        <p:nvPr/>
      </p:nvGrpSpPr>
      <p:grpSpPr>
        <a:xfrm>
          <a:off x="0" y="0"/>
          <a:ext cx="0" cy="0"/>
          <a:chOff x="0" y="0"/>
          <a:chExt cx="0" cy="0"/>
        </a:xfrm>
      </p:grpSpPr>
      <p:sp>
        <p:nvSpPr>
          <p:cNvPr id="295" name="Google Shape;295;p45"/>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45"/>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45"/>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98" name="Shape 298"/>
        <p:cNvGrpSpPr/>
        <p:nvPr/>
      </p:nvGrpSpPr>
      <p:grpSpPr>
        <a:xfrm>
          <a:off x="0" y="0"/>
          <a:ext cx="0" cy="0"/>
          <a:chOff x="0" y="0"/>
          <a:chExt cx="0" cy="0"/>
        </a:xfrm>
      </p:grpSpPr>
      <p:cxnSp>
        <p:nvCxnSpPr>
          <p:cNvPr id="299" name="Google Shape;299;p46"/>
          <p:cNvCxnSpPr/>
          <p:nvPr/>
        </p:nvCxnSpPr>
        <p:spPr>
          <a:xfrm>
            <a:off x="2540000" y="1219200"/>
            <a:ext cx="0" cy="2057400"/>
          </a:xfrm>
          <a:prstGeom prst="straightConnector1">
            <a:avLst/>
          </a:prstGeom>
          <a:noFill/>
          <a:ln cap="flat" cmpd="sng" w="34925">
            <a:solidFill>
              <a:schemeClr val="dk2"/>
            </a:solidFill>
            <a:prstDash val="solid"/>
            <a:round/>
            <a:headEnd len="med" w="med" type="none"/>
            <a:tailEnd len="med" w="med" type="none"/>
          </a:ln>
        </p:spPr>
      </p:cxnSp>
      <p:sp>
        <p:nvSpPr>
          <p:cNvPr id="300" name="Google Shape;300;p46"/>
          <p:cNvSpPr/>
          <p:nvPr/>
        </p:nvSpPr>
        <p:spPr>
          <a:xfrm>
            <a:off x="218018" y="2103438"/>
            <a:ext cx="463549" cy="347662"/>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301" name="Google Shape;301;p46"/>
          <p:cNvSpPr/>
          <p:nvPr/>
        </p:nvSpPr>
        <p:spPr>
          <a:xfrm>
            <a:off x="986367" y="2105026"/>
            <a:ext cx="465667" cy="34766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302" name="Google Shape;302;p46"/>
          <p:cNvSpPr/>
          <p:nvPr/>
        </p:nvSpPr>
        <p:spPr>
          <a:xfrm>
            <a:off x="1756834" y="2105026"/>
            <a:ext cx="463551" cy="347663"/>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303" name="Google Shape;303;p46"/>
          <p:cNvSpPr txBox="1"/>
          <p:nvPr>
            <p:ph type="ctrTitle"/>
          </p:nvPr>
        </p:nvSpPr>
        <p:spPr>
          <a:xfrm>
            <a:off x="2844800" y="1371600"/>
            <a:ext cx="8636000" cy="1752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46"/>
          <p:cNvSpPr txBox="1"/>
          <p:nvPr>
            <p:ph idx="1" type="subTitle"/>
          </p:nvPr>
        </p:nvSpPr>
        <p:spPr>
          <a:xfrm>
            <a:off x="2844800" y="3733800"/>
            <a:ext cx="8636000" cy="1981200"/>
          </a:xfrm>
          <a:prstGeom prst="rect">
            <a:avLst/>
          </a:prstGeom>
          <a:noFill/>
          <a:ln>
            <a:noFill/>
          </a:ln>
        </p:spPr>
        <p:txBody>
          <a:bodyPr anchorCtr="0" anchor="t" bIns="45700" lIns="91425" spcFirstLastPara="1" rIns="91425" wrap="square" tIns="45700">
            <a:noAutofit/>
          </a:bodyPr>
          <a:lstStyle>
            <a:lvl1pPr lvl="0" algn="l">
              <a:spcBef>
                <a:spcPts val="600"/>
              </a:spcBef>
              <a:spcAft>
                <a:spcPts val="0"/>
              </a:spcAft>
              <a:buSzPts val="21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p:txBody>
      </p:sp>
      <p:sp>
        <p:nvSpPr>
          <p:cNvPr id="305" name="Google Shape;305;p46"/>
          <p:cNvSpPr txBox="1"/>
          <p:nvPr>
            <p:ph idx="10" type="dt"/>
          </p:nvPr>
        </p:nvSpPr>
        <p:spPr>
          <a:xfrm>
            <a:off x="9448800" y="6248400"/>
            <a:ext cx="2032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46"/>
          <p:cNvSpPr txBox="1"/>
          <p:nvPr>
            <p:ph idx="11" type="ftr"/>
          </p:nvPr>
        </p:nvSpPr>
        <p:spPr>
          <a:xfrm>
            <a:off x="50800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6"/>
          <p:cNvSpPr txBox="1"/>
          <p:nvPr>
            <p:ph idx="12" type="sldNum"/>
          </p:nvPr>
        </p:nvSpPr>
        <p:spPr>
          <a:xfrm>
            <a:off x="2946400" y="6248400"/>
            <a:ext cx="16256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308" name="Shape 308"/>
        <p:cNvGrpSpPr/>
        <p:nvPr/>
      </p:nvGrpSpPr>
      <p:grpSpPr>
        <a:xfrm>
          <a:off x="0" y="0"/>
          <a:ext cx="0" cy="0"/>
          <a:chOff x="0" y="0"/>
          <a:chExt cx="0" cy="0"/>
        </a:xfrm>
      </p:grpSpPr>
      <p:sp>
        <p:nvSpPr>
          <p:cNvPr id="309" name="Google Shape;309;p47"/>
          <p:cNvSpPr txBox="1"/>
          <p:nvPr>
            <p:ph type="title"/>
          </p:nvPr>
        </p:nvSpPr>
        <p:spPr>
          <a:xfrm>
            <a:off x="2032000" y="190500"/>
            <a:ext cx="9347200" cy="1527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47"/>
          <p:cNvSpPr txBox="1"/>
          <p:nvPr>
            <p:ph idx="1" type="body"/>
          </p:nvPr>
        </p:nvSpPr>
        <p:spPr>
          <a:xfrm>
            <a:off x="2032000" y="1905000"/>
            <a:ext cx="9347200" cy="411480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14325" lvl="1" marL="914400" algn="l">
              <a:spcBef>
                <a:spcPts val="360"/>
              </a:spcBef>
              <a:spcAft>
                <a:spcPts val="0"/>
              </a:spcAft>
              <a:buSzPts val="135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11" name="Google Shape;311;p47"/>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47"/>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47"/>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14" name="Shape 314"/>
        <p:cNvGrpSpPr/>
        <p:nvPr/>
      </p:nvGrpSpPr>
      <p:grpSpPr>
        <a:xfrm>
          <a:off x="0" y="0"/>
          <a:ext cx="0" cy="0"/>
          <a:chOff x="0" y="0"/>
          <a:chExt cx="0" cy="0"/>
        </a:xfrm>
      </p:grpSpPr>
      <p:sp>
        <p:nvSpPr>
          <p:cNvPr id="315" name="Google Shape;315;p4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4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1400"/>
              <a:buNone/>
              <a:defRPr sz="2000"/>
            </a:lvl1pPr>
            <a:lvl2pPr indent="-228600" lvl="1" marL="914400" algn="l">
              <a:spcBef>
                <a:spcPts val="360"/>
              </a:spcBef>
              <a:spcAft>
                <a:spcPts val="0"/>
              </a:spcAft>
              <a:buSzPts val="1350"/>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SzPts val="1400"/>
              <a:buFont typeface="Arial"/>
              <a:buNone/>
              <a:defRPr sz="1400"/>
            </a:lvl4pPr>
            <a:lvl5pPr indent="-228600" lvl="4" marL="2286000" algn="l">
              <a:spcBef>
                <a:spcPts val="280"/>
              </a:spcBef>
              <a:spcAft>
                <a:spcPts val="0"/>
              </a:spcAft>
              <a:buClr>
                <a:schemeClr val="dk2"/>
              </a:buClr>
              <a:buSzPts val="1400"/>
              <a:buFont typeface="Arial"/>
              <a:buNone/>
              <a:defRPr sz="1400"/>
            </a:lvl5pPr>
            <a:lvl6pPr indent="-228600" lvl="5" marL="2743200" algn="l">
              <a:spcBef>
                <a:spcPts val="280"/>
              </a:spcBef>
              <a:spcAft>
                <a:spcPts val="0"/>
              </a:spcAft>
              <a:buClr>
                <a:schemeClr val="dk2"/>
              </a:buClr>
              <a:buSzPts val="1400"/>
              <a:buFont typeface="Arial"/>
              <a:buNone/>
              <a:defRPr sz="1400"/>
            </a:lvl6pPr>
            <a:lvl7pPr indent="-228600" lvl="6" marL="3200400" algn="l">
              <a:spcBef>
                <a:spcPts val="280"/>
              </a:spcBef>
              <a:spcAft>
                <a:spcPts val="0"/>
              </a:spcAft>
              <a:buClr>
                <a:schemeClr val="dk2"/>
              </a:buClr>
              <a:buSzPts val="1400"/>
              <a:buFont typeface="Arial"/>
              <a:buNone/>
              <a:defRPr sz="1400"/>
            </a:lvl7pPr>
            <a:lvl8pPr indent="-228600" lvl="7" marL="3657600" algn="l">
              <a:spcBef>
                <a:spcPts val="280"/>
              </a:spcBef>
              <a:spcAft>
                <a:spcPts val="0"/>
              </a:spcAft>
              <a:buClr>
                <a:schemeClr val="dk2"/>
              </a:buClr>
              <a:buSzPts val="1400"/>
              <a:buFont typeface="Arial"/>
              <a:buNone/>
              <a:defRPr sz="1400"/>
            </a:lvl8pPr>
            <a:lvl9pPr indent="-228600" lvl="8" marL="4114800" algn="l">
              <a:spcBef>
                <a:spcPts val="280"/>
              </a:spcBef>
              <a:spcAft>
                <a:spcPts val="0"/>
              </a:spcAft>
              <a:buClr>
                <a:schemeClr val="dk2"/>
              </a:buClr>
              <a:buSzPts val="1400"/>
              <a:buFont typeface="Arial"/>
              <a:buNone/>
              <a:defRPr sz="1400"/>
            </a:lvl9pPr>
          </a:lstStyle>
          <a:p/>
        </p:txBody>
      </p:sp>
      <p:sp>
        <p:nvSpPr>
          <p:cNvPr id="317" name="Google Shape;317;p48"/>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48"/>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8"/>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20" name="Shape 320"/>
        <p:cNvGrpSpPr/>
        <p:nvPr/>
      </p:nvGrpSpPr>
      <p:grpSpPr>
        <a:xfrm>
          <a:off x="0" y="0"/>
          <a:ext cx="0" cy="0"/>
          <a:chOff x="0" y="0"/>
          <a:chExt cx="0" cy="0"/>
        </a:xfrm>
      </p:grpSpPr>
      <p:sp>
        <p:nvSpPr>
          <p:cNvPr id="321" name="Google Shape;321;p49"/>
          <p:cNvSpPr txBox="1"/>
          <p:nvPr>
            <p:ph type="title"/>
          </p:nvPr>
        </p:nvSpPr>
        <p:spPr>
          <a:xfrm>
            <a:off x="2032000" y="190500"/>
            <a:ext cx="9347200" cy="1527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49"/>
          <p:cNvSpPr txBox="1"/>
          <p:nvPr>
            <p:ph idx="1" type="body"/>
          </p:nvPr>
        </p:nvSpPr>
        <p:spPr>
          <a:xfrm>
            <a:off x="2032000" y="1905000"/>
            <a:ext cx="4572000" cy="4114800"/>
          </a:xfrm>
          <a:prstGeom prst="rect">
            <a:avLst/>
          </a:prstGeom>
          <a:noFill/>
          <a:ln>
            <a:noFill/>
          </a:ln>
        </p:spPr>
        <p:txBody>
          <a:bodyPr anchorCtr="0" anchor="t" bIns="45700" lIns="91425" spcFirstLastPara="1" rIns="91425" wrap="square" tIns="45700">
            <a:noAutofit/>
          </a:bodyPr>
          <a:lstStyle>
            <a:lvl1pPr indent="-353060" lvl="0" marL="457200" algn="l">
              <a:spcBef>
                <a:spcPts val="560"/>
              </a:spcBef>
              <a:spcAft>
                <a:spcPts val="0"/>
              </a:spcAft>
              <a:buSzPts val="1960"/>
              <a:buChar char="🞆"/>
              <a:defRPr sz="2800"/>
            </a:lvl1pPr>
            <a:lvl2pPr indent="-342900" lvl="1" marL="914400" algn="l">
              <a:spcBef>
                <a:spcPts val="480"/>
              </a:spcBef>
              <a:spcAft>
                <a:spcPts val="0"/>
              </a:spcAft>
              <a:buSzPts val="1800"/>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SzPts val="1800"/>
              <a:buFont typeface="Arial"/>
              <a:buChar char="•"/>
              <a:defRPr sz="1800"/>
            </a:lvl4pPr>
            <a:lvl5pPr indent="-342900" lvl="4" marL="2286000" algn="l">
              <a:spcBef>
                <a:spcPts val="360"/>
              </a:spcBef>
              <a:spcAft>
                <a:spcPts val="0"/>
              </a:spcAft>
              <a:buClr>
                <a:schemeClr val="dk2"/>
              </a:buClr>
              <a:buSzPts val="1800"/>
              <a:buFont typeface="Arial"/>
              <a:buChar char="•"/>
              <a:defRPr sz="1800"/>
            </a:lvl5pPr>
            <a:lvl6pPr indent="-342900" lvl="5" marL="2743200" algn="l">
              <a:spcBef>
                <a:spcPts val="360"/>
              </a:spcBef>
              <a:spcAft>
                <a:spcPts val="0"/>
              </a:spcAft>
              <a:buClr>
                <a:schemeClr val="dk2"/>
              </a:buClr>
              <a:buSzPts val="1800"/>
              <a:buFont typeface="Arial"/>
              <a:buChar char="•"/>
              <a:defRPr sz="1800"/>
            </a:lvl6pPr>
            <a:lvl7pPr indent="-342900" lvl="6" marL="3200400" algn="l">
              <a:spcBef>
                <a:spcPts val="360"/>
              </a:spcBef>
              <a:spcAft>
                <a:spcPts val="0"/>
              </a:spcAft>
              <a:buClr>
                <a:schemeClr val="dk2"/>
              </a:buClr>
              <a:buSzPts val="1800"/>
              <a:buFont typeface="Arial"/>
              <a:buChar char="•"/>
              <a:defRPr sz="1800"/>
            </a:lvl7pPr>
            <a:lvl8pPr indent="-342900" lvl="7" marL="3657600" algn="l">
              <a:spcBef>
                <a:spcPts val="360"/>
              </a:spcBef>
              <a:spcAft>
                <a:spcPts val="0"/>
              </a:spcAft>
              <a:buClr>
                <a:schemeClr val="dk2"/>
              </a:buClr>
              <a:buSzPts val="1800"/>
              <a:buFont typeface="Arial"/>
              <a:buChar char="•"/>
              <a:defRPr sz="1800"/>
            </a:lvl8pPr>
            <a:lvl9pPr indent="-342900" lvl="8" marL="4114800" algn="l">
              <a:spcBef>
                <a:spcPts val="360"/>
              </a:spcBef>
              <a:spcAft>
                <a:spcPts val="0"/>
              </a:spcAft>
              <a:buClr>
                <a:schemeClr val="dk2"/>
              </a:buClr>
              <a:buSzPts val="1800"/>
              <a:buFont typeface="Arial"/>
              <a:buChar char="•"/>
              <a:defRPr sz="1800"/>
            </a:lvl9pPr>
          </a:lstStyle>
          <a:p/>
        </p:txBody>
      </p:sp>
      <p:sp>
        <p:nvSpPr>
          <p:cNvPr id="323" name="Google Shape;323;p49"/>
          <p:cNvSpPr txBox="1"/>
          <p:nvPr>
            <p:ph idx="2" type="body"/>
          </p:nvPr>
        </p:nvSpPr>
        <p:spPr>
          <a:xfrm>
            <a:off x="6807200" y="1905000"/>
            <a:ext cx="4572000" cy="4114800"/>
          </a:xfrm>
          <a:prstGeom prst="rect">
            <a:avLst/>
          </a:prstGeom>
          <a:noFill/>
          <a:ln>
            <a:noFill/>
          </a:ln>
        </p:spPr>
        <p:txBody>
          <a:bodyPr anchorCtr="0" anchor="t" bIns="45700" lIns="91425" spcFirstLastPara="1" rIns="91425" wrap="square" tIns="45700">
            <a:noAutofit/>
          </a:bodyPr>
          <a:lstStyle>
            <a:lvl1pPr indent="-353060" lvl="0" marL="457200" algn="l">
              <a:spcBef>
                <a:spcPts val="560"/>
              </a:spcBef>
              <a:spcAft>
                <a:spcPts val="0"/>
              </a:spcAft>
              <a:buSzPts val="1960"/>
              <a:buChar char="🞆"/>
              <a:defRPr sz="2800"/>
            </a:lvl1pPr>
            <a:lvl2pPr indent="-342900" lvl="1" marL="914400" algn="l">
              <a:spcBef>
                <a:spcPts val="480"/>
              </a:spcBef>
              <a:spcAft>
                <a:spcPts val="0"/>
              </a:spcAft>
              <a:buSzPts val="1800"/>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SzPts val="1800"/>
              <a:buFont typeface="Arial"/>
              <a:buChar char="•"/>
              <a:defRPr sz="1800"/>
            </a:lvl4pPr>
            <a:lvl5pPr indent="-342900" lvl="4" marL="2286000" algn="l">
              <a:spcBef>
                <a:spcPts val="360"/>
              </a:spcBef>
              <a:spcAft>
                <a:spcPts val="0"/>
              </a:spcAft>
              <a:buClr>
                <a:schemeClr val="dk2"/>
              </a:buClr>
              <a:buSzPts val="1800"/>
              <a:buFont typeface="Arial"/>
              <a:buChar char="•"/>
              <a:defRPr sz="1800"/>
            </a:lvl5pPr>
            <a:lvl6pPr indent="-342900" lvl="5" marL="2743200" algn="l">
              <a:spcBef>
                <a:spcPts val="360"/>
              </a:spcBef>
              <a:spcAft>
                <a:spcPts val="0"/>
              </a:spcAft>
              <a:buClr>
                <a:schemeClr val="dk2"/>
              </a:buClr>
              <a:buSzPts val="1800"/>
              <a:buFont typeface="Arial"/>
              <a:buChar char="•"/>
              <a:defRPr sz="1800"/>
            </a:lvl6pPr>
            <a:lvl7pPr indent="-342900" lvl="6" marL="3200400" algn="l">
              <a:spcBef>
                <a:spcPts val="360"/>
              </a:spcBef>
              <a:spcAft>
                <a:spcPts val="0"/>
              </a:spcAft>
              <a:buClr>
                <a:schemeClr val="dk2"/>
              </a:buClr>
              <a:buSzPts val="1800"/>
              <a:buFont typeface="Arial"/>
              <a:buChar char="•"/>
              <a:defRPr sz="1800"/>
            </a:lvl7pPr>
            <a:lvl8pPr indent="-342900" lvl="7" marL="3657600" algn="l">
              <a:spcBef>
                <a:spcPts val="360"/>
              </a:spcBef>
              <a:spcAft>
                <a:spcPts val="0"/>
              </a:spcAft>
              <a:buClr>
                <a:schemeClr val="dk2"/>
              </a:buClr>
              <a:buSzPts val="1800"/>
              <a:buFont typeface="Arial"/>
              <a:buChar char="•"/>
              <a:defRPr sz="1800"/>
            </a:lvl8pPr>
            <a:lvl9pPr indent="-342900" lvl="8" marL="4114800" algn="l">
              <a:spcBef>
                <a:spcPts val="360"/>
              </a:spcBef>
              <a:spcAft>
                <a:spcPts val="0"/>
              </a:spcAft>
              <a:buClr>
                <a:schemeClr val="dk2"/>
              </a:buClr>
              <a:buSzPts val="1800"/>
              <a:buFont typeface="Arial"/>
              <a:buChar char="•"/>
              <a:defRPr sz="1800"/>
            </a:lvl9pPr>
          </a:lstStyle>
          <a:p/>
        </p:txBody>
      </p:sp>
      <p:sp>
        <p:nvSpPr>
          <p:cNvPr id="324" name="Google Shape;324;p49"/>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9"/>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49"/>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327" name="Shape 327"/>
        <p:cNvGrpSpPr/>
        <p:nvPr/>
      </p:nvGrpSpPr>
      <p:grpSpPr>
        <a:xfrm>
          <a:off x="0" y="0"/>
          <a:ext cx="0" cy="0"/>
          <a:chOff x="0" y="0"/>
          <a:chExt cx="0" cy="0"/>
        </a:xfrm>
      </p:grpSpPr>
      <p:sp>
        <p:nvSpPr>
          <p:cNvPr id="328" name="Google Shape;328;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5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1680"/>
              <a:buNone/>
              <a:defRPr b="1" sz="2400"/>
            </a:lvl1pPr>
            <a:lvl2pPr indent="-228600" lvl="1" marL="914400" algn="l">
              <a:spcBef>
                <a:spcPts val="400"/>
              </a:spcBef>
              <a:spcAft>
                <a:spcPts val="0"/>
              </a:spcAft>
              <a:buSzPts val="1500"/>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Clr>
                <a:schemeClr val="dk2"/>
              </a:buClr>
              <a:buSzPts val="1600"/>
              <a:buFont typeface="Arial"/>
              <a:buNone/>
              <a:defRPr b="1" sz="1600"/>
            </a:lvl5pPr>
            <a:lvl6pPr indent="-228600" lvl="5" marL="2743200" algn="l">
              <a:spcBef>
                <a:spcPts val="320"/>
              </a:spcBef>
              <a:spcAft>
                <a:spcPts val="0"/>
              </a:spcAft>
              <a:buClr>
                <a:schemeClr val="dk2"/>
              </a:buClr>
              <a:buSzPts val="1600"/>
              <a:buFont typeface="Arial"/>
              <a:buNone/>
              <a:defRPr b="1" sz="1600"/>
            </a:lvl6pPr>
            <a:lvl7pPr indent="-228600" lvl="6" marL="3200400" algn="l">
              <a:spcBef>
                <a:spcPts val="320"/>
              </a:spcBef>
              <a:spcAft>
                <a:spcPts val="0"/>
              </a:spcAft>
              <a:buClr>
                <a:schemeClr val="dk2"/>
              </a:buClr>
              <a:buSzPts val="1600"/>
              <a:buFont typeface="Arial"/>
              <a:buNone/>
              <a:defRPr b="1" sz="1600"/>
            </a:lvl7pPr>
            <a:lvl8pPr indent="-228600" lvl="7" marL="3657600" algn="l">
              <a:spcBef>
                <a:spcPts val="320"/>
              </a:spcBef>
              <a:spcAft>
                <a:spcPts val="0"/>
              </a:spcAft>
              <a:buClr>
                <a:schemeClr val="dk2"/>
              </a:buClr>
              <a:buSzPts val="1600"/>
              <a:buFont typeface="Arial"/>
              <a:buNone/>
              <a:defRPr b="1" sz="1600"/>
            </a:lvl8pPr>
            <a:lvl9pPr indent="-228600" lvl="8" marL="4114800" algn="l">
              <a:spcBef>
                <a:spcPts val="320"/>
              </a:spcBef>
              <a:spcAft>
                <a:spcPts val="0"/>
              </a:spcAft>
              <a:buClr>
                <a:schemeClr val="dk2"/>
              </a:buClr>
              <a:buSzPts val="1600"/>
              <a:buFont typeface="Arial"/>
              <a:buNone/>
              <a:defRPr b="1" sz="1600"/>
            </a:lvl9pPr>
          </a:lstStyle>
          <a:p/>
        </p:txBody>
      </p:sp>
      <p:sp>
        <p:nvSpPr>
          <p:cNvPr id="330" name="Google Shape;330;p5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35280" lvl="0" marL="457200" algn="l">
              <a:spcBef>
                <a:spcPts val="480"/>
              </a:spcBef>
              <a:spcAft>
                <a:spcPts val="0"/>
              </a:spcAft>
              <a:buSzPts val="1680"/>
              <a:buChar char="🞆"/>
              <a:defRPr sz="2400"/>
            </a:lvl1pPr>
            <a:lvl2pPr indent="-323850" lvl="1" marL="914400" algn="l">
              <a:spcBef>
                <a:spcPts val="400"/>
              </a:spcBef>
              <a:spcAft>
                <a:spcPts val="0"/>
              </a:spcAft>
              <a:buSzPts val="1500"/>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Clr>
                <a:schemeClr val="dk2"/>
              </a:buClr>
              <a:buSzPts val="1600"/>
              <a:buFont typeface="Arial"/>
              <a:buChar char="•"/>
              <a:defRPr sz="1600"/>
            </a:lvl5pPr>
            <a:lvl6pPr indent="-330200" lvl="5" marL="2743200" algn="l">
              <a:spcBef>
                <a:spcPts val="320"/>
              </a:spcBef>
              <a:spcAft>
                <a:spcPts val="0"/>
              </a:spcAft>
              <a:buClr>
                <a:schemeClr val="dk2"/>
              </a:buClr>
              <a:buSzPts val="1600"/>
              <a:buFont typeface="Arial"/>
              <a:buChar char="•"/>
              <a:defRPr sz="1600"/>
            </a:lvl6pPr>
            <a:lvl7pPr indent="-330200" lvl="6" marL="3200400" algn="l">
              <a:spcBef>
                <a:spcPts val="320"/>
              </a:spcBef>
              <a:spcAft>
                <a:spcPts val="0"/>
              </a:spcAft>
              <a:buClr>
                <a:schemeClr val="dk2"/>
              </a:buClr>
              <a:buSzPts val="1600"/>
              <a:buFont typeface="Arial"/>
              <a:buChar char="•"/>
              <a:defRPr sz="1600"/>
            </a:lvl7pPr>
            <a:lvl8pPr indent="-330200" lvl="7" marL="3657600" algn="l">
              <a:spcBef>
                <a:spcPts val="320"/>
              </a:spcBef>
              <a:spcAft>
                <a:spcPts val="0"/>
              </a:spcAft>
              <a:buClr>
                <a:schemeClr val="dk2"/>
              </a:buClr>
              <a:buSzPts val="1600"/>
              <a:buFont typeface="Arial"/>
              <a:buChar char="•"/>
              <a:defRPr sz="1600"/>
            </a:lvl8pPr>
            <a:lvl9pPr indent="-330200" lvl="8" marL="4114800" algn="l">
              <a:spcBef>
                <a:spcPts val="320"/>
              </a:spcBef>
              <a:spcAft>
                <a:spcPts val="0"/>
              </a:spcAft>
              <a:buClr>
                <a:schemeClr val="dk2"/>
              </a:buClr>
              <a:buSzPts val="1600"/>
              <a:buFont typeface="Arial"/>
              <a:buChar char="•"/>
              <a:defRPr sz="1600"/>
            </a:lvl9pPr>
          </a:lstStyle>
          <a:p/>
        </p:txBody>
      </p:sp>
      <p:sp>
        <p:nvSpPr>
          <p:cNvPr id="331" name="Google Shape;331;p5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1680"/>
              <a:buNone/>
              <a:defRPr b="1" sz="2400"/>
            </a:lvl1pPr>
            <a:lvl2pPr indent="-228600" lvl="1" marL="914400" algn="l">
              <a:spcBef>
                <a:spcPts val="400"/>
              </a:spcBef>
              <a:spcAft>
                <a:spcPts val="0"/>
              </a:spcAft>
              <a:buSzPts val="1500"/>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Clr>
                <a:schemeClr val="dk2"/>
              </a:buClr>
              <a:buSzPts val="1600"/>
              <a:buFont typeface="Arial"/>
              <a:buNone/>
              <a:defRPr b="1" sz="1600"/>
            </a:lvl5pPr>
            <a:lvl6pPr indent="-228600" lvl="5" marL="2743200" algn="l">
              <a:spcBef>
                <a:spcPts val="320"/>
              </a:spcBef>
              <a:spcAft>
                <a:spcPts val="0"/>
              </a:spcAft>
              <a:buClr>
                <a:schemeClr val="dk2"/>
              </a:buClr>
              <a:buSzPts val="1600"/>
              <a:buFont typeface="Arial"/>
              <a:buNone/>
              <a:defRPr b="1" sz="1600"/>
            </a:lvl6pPr>
            <a:lvl7pPr indent="-228600" lvl="6" marL="3200400" algn="l">
              <a:spcBef>
                <a:spcPts val="320"/>
              </a:spcBef>
              <a:spcAft>
                <a:spcPts val="0"/>
              </a:spcAft>
              <a:buClr>
                <a:schemeClr val="dk2"/>
              </a:buClr>
              <a:buSzPts val="1600"/>
              <a:buFont typeface="Arial"/>
              <a:buNone/>
              <a:defRPr b="1" sz="1600"/>
            </a:lvl7pPr>
            <a:lvl8pPr indent="-228600" lvl="7" marL="3657600" algn="l">
              <a:spcBef>
                <a:spcPts val="320"/>
              </a:spcBef>
              <a:spcAft>
                <a:spcPts val="0"/>
              </a:spcAft>
              <a:buClr>
                <a:schemeClr val="dk2"/>
              </a:buClr>
              <a:buSzPts val="1600"/>
              <a:buFont typeface="Arial"/>
              <a:buNone/>
              <a:defRPr b="1" sz="1600"/>
            </a:lvl8pPr>
            <a:lvl9pPr indent="-228600" lvl="8" marL="4114800" algn="l">
              <a:spcBef>
                <a:spcPts val="320"/>
              </a:spcBef>
              <a:spcAft>
                <a:spcPts val="0"/>
              </a:spcAft>
              <a:buClr>
                <a:schemeClr val="dk2"/>
              </a:buClr>
              <a:buSzPts val="1600"/>
              <a:buFont typeface="Arial"/>
              <a:buNone/>
              <a:defRPr b="1" sz="1600"/>
            </a:lvl9pPr>
          </a:lstStyle>
          <a:p/>
        </p:txBody>
      </p:sp>
      <p:sp>
        <p:nvSpPr>
          <p:cNvPr id="332" name="Google Shape;332;p5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35280" lvl="0" marL="457200" algn="l">
              <a:spcBef>
                <a:spcPts val="480"/>
              </a:spcBef>
              <a:spcAft>
                <a:spcPts val="0"/>
              </a:spcAft>
              <a:buSzPts val="1680"/>
              <a:buChar char="🞆"/>
              <a:defRPr sz="2400"/>
            </a:lvl1pPr>
            <a:lvl2pPr indent="-323850" lvl="1" marL="914400" algn="l">
              <a:spcBef>
                <a:spcPts val="400"/>
              </a:spcBef>
              <a:spcAft>
                <a:spcPts val="0"/>
              </a:spcAft>
              <a:buSzPts val="1500"/>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Clr>
                <a:schemeClr val="dk2"/>
              </a:buClr>
              <a:buSzPts val="1600"/>
              <a:buFont typeface="Arial"/>
              <a:buChar char="•"/>
              <a:defRPr sz="1600"/>
            </a:lvl5pPr>
            <a:lvl6pPr indent="-330200" lvl="5" marL="2743200" algn="l">
              <a:spcBef>
                <a:spcPts val="320"/>
              </a:spcBef>
              <a:spcAft>
                <a:spcPts val="0"/>
              </a:spcAft>
              <a:buClr>
                <a:schemeClr val="dk2"/>
              </a:buClr>
              <a:buSzPts val="1600"/>
              <a:buFont typeface="Arial"/>
              <a:buChar char="•"/>
              <a:defRPr sz="1600"/>
            </a:lvl6pPr>
            <a:lvl7pPr indent="-330200" lvl="6" marL="3200400" algn="l">
              <a:spcBef>
                <a:spcPts val="320"/>
              </a:spcBef>
              <a:spcAft>
                <a:spcPts val="0"/>
              </a:spcAft>
              <a:buClr>
                <a:schemeClr val="dk2"/>
              </a:buClr>
              <a:buSzPts val="1600"/>
              <a:buFont typeface="Arial"/>
              <a:buChar char="•"/>
              <a:defRPr sz="1600"/>
            </a:lvl7pPr>
            <a:lvl8pPr indent="-330200" lvl="7" marL="3657600" algn="l">
              <a:spcBef>
                <a:spcPts val="320"/>
              </a:spcBef>
              <a:spcAft>
                <a:spcPts val="0"/>
              </a:spcAft>
              <a:buClr>
                <a:schemeClr val="dk2"/>
              </a:buClr>
              <a:buSzPts val="1600"/>
              <a:buFont typeface="Arial"/>
              <a:buChar char="•"/>
              <a:defRPr sz="1600"/>
            </a:lvl8pPr>
            <a:lvl9pPr indent="-330200" lvl="8" marL="4114800" algn="l">
              <a:spcBef>
                <a:spcPts val="320"/>
              </a:spcBef>
              <a:spcAft>
                <a:spcPts val="0"/>
              </a:spcAft>
              <a:buClr>
                <a:schemeClr val="dk2"/>
              </a:buClr>
              <a:buSzPts val="1600"/>
              <a:buFont typeface="Arial"/>
              <a:buChar char="•"/>
              <a:defRPr sz="1600"/>
            </a:lvl9pPr>
          </a:lstStyle>
          <a:p/>
        </p:txBody>
      </p:sp>
      <p:sp>
        <p:nvSpPr>
          <p:cNvPr id="333" name="Google Shape;333;p50"/>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50"/>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50"/>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336" name="Shape 336"/>
        <p:cNvGrpSpPr/>
        <p:nvPr/>
      </p:nvGrpSpPr>
      <p:grpSpPr>
        <a:xfrm>
          <a:off x="0" y="0"/>
          <a:ext cx="0" cy="0"/>
          <a:chOff x="0" y="0"/>
          <a:chExt cx="0" cy="0"/>
        </a:xfrm>
      </p:grpSpPr>
      <p:sp>
        <p:nvSpPr>
          <p:cNvPr id="337" name="Google Shape;337;p51"/>
          <p:cNvSpPr txBox="1"/>
          <p:nvPr>
            <p:ph type="title"/>
          </p:nvPr>
        </p:nvSpPr>
        <p:spPr>
          <a:xfrm>
            <a:off x="2032000" y="190500"/>
            <a:ext cx="9347200" cy="1527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51"/>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51"/>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51"/>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41" name="Shape 341"/>
        <p:cNvGrpSpPr/>
        <p:nvPr/>
      </p:nvGrpSpPr>
      <p:grpSpPr>
        <a:xfrm>
          <a:off x="0" y="0"/>
          <a:ext cx="0" cy="0"/>
          <a:chOff x="0" y="0"/>
          <a:chExt cx="0" cy="0"/>
        </a:xfrm>
      </p:grpSpPr>
      <p:sp>
        <p:nvSpPr>
          <p:cNvPr id="342" name="Google Shape;342;p5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5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370840" lvl="0" marL="457200" algn="l">
              <a:spcBef>
                <a:spcPts val="640"/>
              </a:spcBef>
              <a:spcAft>
                <a:spcPts val="0"/>
              </a:spcAft>
              <a:buSzPts val="2240"/>
              <a:buChar char="🞆"/>
              <a:defRPr sz="3200"/>
            </a:lvl1pPr>
            <a:lvl2pPr indent="-361950" lvl="1" marL="914400" algn="l">
              <a:spcBef>
                <a:spcPts val="560"/>
              </a:spcBef>
              <a:spcAft>
                <a:spcPts val="0"/>
              </a:spcAft>
              <a:buSzPts val="2100"/>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SzPts val="2000"/>
              <a:buFont typeface="Arial"/>
              <a:buChar char="•"/>
              <a:defRPr sz="2000"/>
            </a:lvl4pPr>
            <a:lvl5pPr indent="-355600" lvl="4" marL="2286000" algn="l">
              <a:spcBef>
                <a:spcPts val="400"/>
              </a:spcBef>
              <a:spcAft>
                <a:spcPts val="0"/>
              </a:spcAft>
              <a:buClr>
                <a:schemeClr val="dk2"/>
              </a:buClr>
              <a:buSzPts val="2000"/>
              <a:buFont typeface="Arial"/>
              <a:buChar char="•"/>
              <a:defRPr sz="2000"/>
            </a:lvl5pPr>
            <a:lvl6pPr indent="-355600" lvl="5" marL="2743200" algn="l">
              <a:spcBef>
                <a:spcPts val="400"/>
              </a:spcBef>
              <a:spcAft>
                <a:spcPts val="0"/>
              </a:spcAft>
              <a:buClr>
                <a:schemeClr val="dk2"/>
              </a:buClr>
              <a:buSzPts val="2000"/>
              <a:buFont typeface="Arial"/>
              <a:buChar char="•"/>
              <a:defRPr sz="2000"/>
            </a:lvl6pPr>
            <a:lvl7pPr indent="-355600" lvl="6" marL="3200400" algn="l">
              <a:spcBef>
                <a:spcPts val="400"/>
              </a:spcBef>
              <a:spcAft>
                <a:spcPts val="0"/>
              </a:spcAft>
              <a:buClr>
                <a:schemeClr val="dk2"/>
              </a:buClr>
              <a:buSzPts val="2000"/>
              <a:buFont typeface="Arial"/>
              <a:buChar char="•"/>
              <a:defRPr sz="2000"/>
            </a:lvl7pPr>
            <a:lvl8pPr indent="-355600" lvl="7" marL="3657600" algn="l">
              <a:spcBef>
                <a:spcPts val="400"/>
              </a:spcBef>
              <a:spcAft>
                <a:spcPts val="0"/>
              </a:spcAft>
              <a:buClr>
                <a:schemeClr val="dk2"/>
              </a:buClr>
              <a:buSzPts val="2000"/>
              <a:buFont typeface="Arial"/>
              <a:buChar char="•"/>
              <a:defRPr sz="2000"/>
            </a:lvl8pPr>
            <a:lvl9pPr indent="-355600" lvl="8" marL="4114800" algn="l">
              <a:spcBef>
                <a:spcPts val="400"/>
              </a:spcBef>
              <a:spcAft>
                <a:spcPts val="0"/>
              </a:spcAft>
              <a:buClr>
                <a:schemeClr val="dk2"/>
              </a:buClr>
              <a:buSzPts val="2000"/>
              <a:buFont typeface="Arial"/>
              <a:buChar char="•"/>
              <a:defRPr sz="2000"/>
            </a:lvl9pPr>
          </a:lstStyle>
          <a:p/>
        </p:txBody>
      </p:sp>
      <p:sp>
        <p:nvSpPr>
          <p:cNvPr id="344" name="Google Shape;344;p5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980"/>
              <a:buNone/>
              <a:defRPr sz="1400"/>
            </a:lvl1pPr>
            <a:lvl2pPr indent="-228600" lvl="1" marL="914400" algn="l">
              <a:spcBef>
                <a:spcPts val="240"/>
              </a:spcBef>
              <a:spcAft>
                <a:spcPts val="0"/>
              </a:spcAft>
              <a:buSzPts val="900"/>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Clr>
                <a:schemeClr val="dk2"/>
              </a:buClr>
              <a:buSzPts val="900"/>
              <a:buFont typeface="Arial"/>
              <a:buNone/>
              <a:defRPr sz="900"/>
            </a:lvl5pPr>
            <a:lvl6pPr indent="-228600" lvl="5" marL="2743200" algn="l">
              <a:spcBef>
                <a:spcPts val="180"/>
              </a:spcBef>
              <a:spcAft>
                <a:spcPts val="0"/>
              </a:spcAft>
              <a:buClr>
                <a:schemeClr val="dk2"/>
              </a:buClr>
              <a:buSzPts val="900"/>
              <a:buFont typeface="Arial"/>
              <a:buNone/>
              <a:defRPr sz="900"/>
            </a:lvl6pPr>
            <a:lvl7pPr indent="-228600" lvl="6" marL="3200400" algn="l">
              <a:spcBef>
                <a:spcPts val="180"/>
              </a:spcBef>
              <a:spcAft>
                <a:spcPts val="0"/>
              </a:spcAft>
              <a:buClr>
                <a:schemeClr val="dk2"/>
              </a:buClr>
              <a:buSzPts val="900"/>
              <a:buFont typeface="Arial"/>
              <a:buNone/>
              <a:defRPr sz="900"/>
            </a:lvl7pPr>
            <a:lvl8pPr indent="-228600" lvl="7" marL="3657600" algn="l">
              <a:spcBef>
                <a:spcPts val="180"/>
              </a:spcBef>
              <a:spcAft>
                <a:spcPts val="0"/>
              </a:spcAft>
              <a:buClr>
                <a:schemeClr val="dk2"/>
              </a:buClr>
              <a:buSzPts val="900"/>
              <a:buFont typeface="Arial"/>
              <a:buNone/>
              <a:defRPr sz="900"/>
            </a:lvl8pPr>
            <a:lvl9pPr indent="-228600" lvl="8" marL="4114800" algn="l">
              <a:spcBef>
                <a:spcPts val="180"/>
              </a:spcBef>
              <a:spcAft>
                <a:spcPts val="0"/>
              </a:spcAft>
              <a:buClr>
                <a:schemeClr val="dk2"/>
              </a:buClr>
              <a:buSzPts val="900"/>
              <a:buFont typeface="Arial"/>
              <a:buNone/>
              <a:defRPr sz="900"/>
            </a:lvl9pPr>
          </a:lstStyle>
          <a:p/>
        </p:txBody>
      </p:sp>
      <p:sp>
        <p:nvSpPr>
          <p:cNvPr id="345" name="Google Shape;345;p52"/>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52"/>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52"/>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48" name="Shape 348"/>
        <p:cNvGrpSpPr/>
        <p:nvPr/>
      </p:nvGrpSpPr>
      <p:grpSpPr>
        <a:xfrm>
          <a:off x="0" y="0"/>
          <a:ext cx="0" cy="0"/>
          <a:chOff x="0" y="0"/>
          <a:chExt cx="0" cy="0"/>
        </a:xfrm>
      </p:grpSpPr>
      <p:sp>
        <p:nvSpPr>
          <p:cNvPr id="349" name="Google Shape;349;p5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53"/>
          <p:cNvSpPr/>
          <p:nvPr>
            <p:ph idx="2" type="pic"/>
          </p:nvPr>
        </p:nvSpPr>
        <p:spPr>
          <a:xfrm>
            <a:off x="2389717" y="612775"/>
            <a:ext cx="7315200" cy="4114800"/>
          </a:xfrm>
          <a:prstGeom prst="rect">
            <a:avLst/>
          </a:prstGeom>
          <a:noFill/>
          <a:ln>
            <a:noFill/>
          </a:ln>
        </p:spPr>
      </p:sp>
      <p:sp>
        <p:nvSpPr>
          <p:cNvPr id="351" name="Google Shape;351;p5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980"/>
              <a:buNone/>
              <a:defRPr sz="1400"/>
            </a:lvl1pPr>
            <a:lvl2pPr indent="-228600" lvl="1" marL="914400" algn="l">
              <a:spcBef>
                <a:spcPts val="240"/>
              </a:spcBef>
              <a:spcAft>
                <a:spcPts val="0"/>
              </a:spcAft>
              <a:buSzPts val="900"/>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Clr>
                <a:schemeClr val="dk2"/>
              </a:buClr>
              <a:buSzPts val="900"/>
              <a:buFont typeface="Arial"/>
              <a:buNone/>
              <a:defRPr sz="900"/>
            </a:lvl5pPr>
            <a:lvl6pPr indent="-228600" lvl="5" marL="2743200" algn="l">
              <a:spcBef>
                <a:spcPts val="180"/>
              </a:spcBef>
              <a:spcAft>
                <a:spcPts val="0"/>
              </a:spcAft>
              <a:buClr>
                <a:schemeClr val="dk2"/>
              </a:buClr>
              <a:buSzPts val="900"/>
              <a:buFont typeface="Arial"/>
              <a:buNone/>
              <a:defRPr sz="900"/>
            </a:lvl6pPr>
            <a:lvl7pPr indent="-228600" lvl="6" marL="3200400" algn="l">
              <a:spcBef>
                <a:spcPts val="180"/>
              </a:spcBef>
              <a:spcAft>
                <a:spcPts val="0"/>
              </a:spcAft>
              <a:buClr>
                <a:schemeClr val="dk2"/>
              </a:buClr>
              <a:buSzPts val="900"/>
              <a:buFont typeface="Arial"/>
              <a:buNone/>
              <a:defRPr sz="900"/>
            </a:lvl7pPr>
            <a:lvl8pPr indent="-228600" lvl="7" marL="3657600" algn="l">
              <a:spcBef>
                <a:spcPts val="180"/>
              </a:spcBef>
              <a:spcAft>
                <a:spcPts val="0"/>
              </a:spcAft>
              <a:buClr>
                <a:schemeClr val="dk2"/>
              </a:buClr>
              <a:buSzPts val="900"/>
              <a:buFont typeface="Arial"/>
              <a:buNone/>
              <a:defRPr sz="900"/>
            </a:lvl8pPr>
            <a:lvl9pPr indent="-228600" lvl="8" marL="4114800" algn="l">
              <a:spcBef>
                <a:spcPts val="180"/>
              </a:spcBef>
              <a:spcAft>
                <a:spcPts val="0"/>
              </a:spcAft>
              <a:buClr>
                <a:schemeClr val="dk2"/>
              </a:buClr>
              <a:buSzPts val="900"/>
              <a:buFont typeface="Arial"/>
              <a:buNone/>
              <a:defRPr sz="900"/>
            </a:lvl9pPr>
          </a:lstStyle>
          <a:p/>
        </p:txBody>
      </p:sp>
      <p:sp>
        <p:nvSpPr>
          <p:cNvPr id="352" name="Google Shape;352;p53"/>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53"/>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53"/>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608646"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9" name="Google Shape;39;p6"/>
          <p:cNvSpPr txBox="1"/>
          <p:nvPr>
            <p:ph idx="1" type="body"/>
          </p:nvPr>
        </p:nvSpPr>
        <p:spPr>
          <a:xfrm>
            <a:off x="608641" y="1604331"/>
            <a:ext cx="5391360" cy="4524955"/>
          </a:xfrm>
          <a:prstGeom prst="rect">
            <a:avLst/>
          </a:prstGeom>
          <a:noFill/>
          <a:ln>
            <a:noFill/>
          </a:ln>
        </p:spPr>
        <p:txBody>
          <a:bodyPr anchorCtr="0" anchor="t" bIns="0" lIns="0" spcFirstLastPara="1" rIns="0" wrap="square" tIns="0">
            <a:noAutofit/>
          </a:bodyPr>
          <a:lstStyle>
            <a:lvl1pPr indent="-301180" lvl="0" marL="457200" algn="l">
              <a:lnSpc>
                <a:spcPct val="93000"/>
              </a:lnSpc>
              <a:spcBef>
                <a:spcPts val="0"/>
              </a:spcBef>
              <a:spcAft>
                <a:spcPts val="0"/>
              </a:spcAft>
              <a:buSzPts val="1143"/>
              <a:buChar char="●"/>
              <a:defRPr sz="2540"/>
            </a:lvl1pPr>
            <a:lvl2pPr indent="-332279" lvl="1" marL="914400" algn="l">
              <a:lnSpc>
                <a:spcPct val="93000"/>
              </a:lnSpc>
              <a:spcBef>
                <a:spcPts val="1293"/>
              </a:spcBef>
              <a:spcAft>
                <a:spcPts val="0"/>
              </a:spcAft>
              <a:buSzPts val="1633"/>
              <a:buChar char="−"/>
              <a:defRPr sz="2177"/>
            </a:lvl2pPr>
            <a:lvl3pPr indent="-280463" lvl="2" marL="1371600" algn="l">
              <a:lnSpc>
                <a:spcPct val="93000"/>
              </a:lnSpc>
              <a:spcBef>
                <a:spcPts val="1032"/>
              </a:spcBef>
              <a:spcAft>
                <a:spcPts val="0"/>
              </a:spcAft>
              <a:buSzPts val="817"/>
              <a:buChar char="●"/>
              <a:defRPr sz="1815"/>
            </a:lvl3pPr>
            <a:lvl4pPr indent="-306371" lvl="3" marL="1828800" algn="l">
              <a:lnSpc>
                <a:spcPct val="93000"/>
              </a:lnSpc>
              <a:spcBef>
                <a:spcPts val="771"/>
              </a:spcBef>
              <a:spcAft>
                <a:spcPts val="0"/>
              </a:spcAft>
              <a:buSzPts val="1225"/>
              <a:buChar char="−"/>
              <a:defRPr sz="1633"/>
            </a:lvl4pPr>
            <a:lvl5pPr indent="-275263" lvl="4" marL="2286000" algn="l">
              <a:lnSpc>
                <a:spcPct val="93000"/>
              </a:lnSpc>
              <a:spcBef>
                <a:spcPts val="523"/>
              </a:spcBef>
              <a:spcAft>
                <a:spcPts val="0"/>
              </a:spcAft>
              <a:buSzPts val="735"/>
              <a:buChar char="●"/>
              <a:defRPr sz="1633"/>
            </a:lvl5pPr>
            <a:lvl6pPr indent="-275263" lvl="5" marL="2743200" algn="l">
              <a:lnSpc>
                <a:spcPct val="93000"/>
              </a:lnSpc>
              <a:spcBef>
                <a:spcPts val="261"/>
              </a:spcBef>
              <a:spcAft>
                <a:spcPts val="0"/>
              </a:spcAft>
              <a:buSzPts val="735"/>
              <a:buChar char="●"/>
              <a:defRPr sz="1633"/>
            </a:lvl6pPr>
            <a:lvl7pPr indent="-275263" lvl="6" marL="3200400" algn="l">
              <a:lnSpc>
                <a:spcPct val="93000"/>
              </a:lnSpc>
              <a:spcBef>
                <a:spcPts val="261"/>
              </a:spcBef>
              <a:spcAft>
                <a:spcPts val="0"/>
              </a:spcAft>
              <a:buSzPts val="735"/>
              <a:buChar char="●"/>
              <a:defRPr sz="1633"/>
            </a:lvl7pPr>
            <a:lvl8pPr indent="-275263" lvl="7" marL="3657600" algn="l">
              <a:lnSpc>
                <a:spcPct val="93000"/>
              </a:lnSpc>
              <a:spcBef>
                <a:spcPts val="261"/>
              </a:spcBef>
              <a:spcAft>
                <a:spcPts val="0"/>
              </a:spcAft>
              <a:buSzPts val="735"/>
              <a:buChar char="●"/>
              <a:defRPr sz="1633"/>
            </a:lvl8pPr>
            <a:lvl9pPr indent="-275263" lvl="8" marL="4114800" algn="l">
              <a:lnSpc>
                <a:spcPct val="93000"/>
              </a:lnSpc>
              <a:spcBef>
                <a:spcPts val="261"/>
              </a:spcBef>
              <a:spcAft>
                <a:spcPts val="261"/>
              </a:spcAft>
              <a:buSzPts val="735"/>
              <a:buChar char="●"/>
              <a:defRPr sz="1633"/>
            </a:lvl9pPr>
          </a:lstStyle>
          <a:p/>
        </p:txBody>
      </p:sp>
      <p:sp>
        <p:nvSpPr>
          <p:cNvPr id="40" name="Google Shape;40;p6"/>
          <p:cNvSpPr txBox="1"/>
          <p:nvPr>
            <p:ph idx="2" type="body"/>
          </p:nvPr>
        </p:nvSpPr>
        <p:spPr>
          <a:xfrm>
            <a:off x="6184326" y="1604331"/>
            <a:ext cx="5393279" cy="4524955"/>
          </a:xfrm>
          <a:prstGeom prst="rect">
            <a:avLst/>
          </a:prstGeom>
          <a:noFill/>
          <a:ln>
            <a:noFill/>
          </a:ln>
        </p:spPr>
        <p:txBody>
          <a:bodyPr anchorCtr="0" anchor="t" bIns="0" lIns="0" spcFirstLastPara="1" rIns="0" wrap="square" tIns="0">
            <a:noAutofit/>
          </a:bodyPr>
          <a:lstStyle>
            <a:lvl1pPr indent="-301180" lvl="0" marL="457200" algn="l">
              <a:lnSpc>
                <a:spcPct val="93000"/>
              </a:lnSpc>
              <a:spcBef>
                <a:spcPts val="0"/>
              </a:spcBef>
              <a:spcAft>
                <a:spcPts val="0"/>
              </a:spcAft>
              <a:buSzPts val="1143"/>
              <a:buChar char="●"/>
              <a:defRPr sz="2540"/>
            </a:lvl1pPr>
            <a:lvl2pPr indent="-332279" lvl="1" marL="914400" algn="l">
              <a:lnSpc>
                <a:spcPct val="93000"/>
              </a:lnSpc>
              <a:spcBef>
                <a:spcPts val="1293"/>
              </a:spcBef>
              <a:spcAft>
                <a:spcPts val="0"/>
              </a:spcAft>
              <a:buSzPts val="1633"/>
              <a:buChar char="−"/>
              <a:defRPr sz="2177"/>
            </a:lvl2pPr>
            <a:lvl3pPr indent="-280463" lvl="2" marL="1371600" algn="l">
              <a:lnSpc>
                <a:spcPct val="93000"/>
              </a:lnSpc>
              <a:spcBef>
                <a:spcPts val="1032"/>
              </a:spcBef>
              <a:spcAft>
                <a:spcPts val="0"/>
              </a:spcAft>
              <a:buSzPts val="817"/>
              <a:buChar char="●"/>
              <a:defRPr sz="1815"/>
            </a:lvl3pPr>
            <a:lvl4pPr indent="-306371" lvl="3" marL="1828800" algn="l">
              <a:lnSpc>
                <a:spcPct val="93000"/>
              </a:lnSpc>
              <a:spcBef>
                <a:spcPts val="771"/>
              </a:spcBef>
              <a:spcAft>
                <a:spcPts val="0"/>
              </a:spcAft>
              <a:buSzPts val="1225"/>
              <a:buChar char="−"/>
              <a:defRPr sz="1633"/>
            </a:lvl4pPr>
            <a:lvl5pPr indent="-275263" lvl="4" marL="2286000" algn="l">
              <a:lnSpc>
                <a:spcPct val="93000"/>
              </a:lnSpc>
              <a:spcBef>
                <a:spcPts val="523"/>
              </a:spcBef>
              <a:spcAft>
                <a:spcPts val="0"/>
              </a:spcAft>
              <a:buSzPts val="735"/>
              <a:buChar char="●"/>
              <a:defRPr sz="1633"/>
            </a:lvl5pPr>
            <a:lvl6pPr indent="-275263" lvl="5" marL="2743200" algn="l">
              <a:lnSpc>
                <a:spcPct val="93000"/>
              </a:lnSpc>
              <a:spcBef>
                <a:spcPts val="261"/>
              </a:spcBef>
              <a:spcAft>
                <a:spcPts val="0"/>
              </a:spcAft>
              <a:buSzPts val="735"/>
              <a:buChar char="●"/>
              <a:defRPr sz="1633"/>
            </a:lvl6pPr>
            <a:lvl7pPr indent="-275263" lvl="6" marL="3200400" algn="l">
              <a:lnSpc>
                <a:spcPct val="93000"/>
              </a:lnSpc>
              <a:spcBef>
                <a:spcPts val="261"/>
              </a:spcBef>
              <a:spcAft>
                <a:spcPts val="0"/>
              </a:spcAft>
              <a:buSzPts val="735"/>
              <a:buChar char="●"/>
              <a:defRPr sz="1633"/>
            </a:lvl7pPr>
            <a:lvl8pPr indent="-275263" lvl="7" marL="3657600" algn="l">
              <a:lnSpc>
                <a:spcPct val="93000"/>
              </a:lnSpc>
              <a:spcBef>
                <a:spcPts val="261"/>
              </a:spcBef>
              <a:spcAft>
                <a:spcPts val="0"/>
              </a:spcAft>
              <a:buSzPts val="735"/>
              <a:buChar char="●"/>
              <a:defRPr sz="1633"/>
            </a:lvl8pPr>
            <a:lvl9pPr indent="-275263" lvl="8" marL="4114800" algn="l">
              <a:lnSpc>
                <a:spcPct val="93000"/>
              </a:lnSpc>
              <a:spcBef>
                <a:spcPts val="261"/>
              </a:spcBef>
              <a:spcAft>
                <a:spcPts val="261"/>
              </a:spcAft>
              <a:buSzPts val="735"/>
              <a:buChar char="●"/>
              <a:defRPr sz="1633"/>
            </a:lvl9pPr>
          </a:lstStyle>
          <a:p/>
        </p:txBody>
      </p:sp>
      <p:sp>
        <p:nvSpPr>
          <p:cNvPr id="41" name="Google Shape;41;p6"/>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355" name="Shape 355"/>
        <p:cNvGrpSpPr/>
        <p:nvPr/>
      </p:nvGrpSpPr>
      <p:grpSpPr>
        <a:xfrm>
          <a:off x="0" y="0"/>
          <a:ext cx="0" cy="0"/>
          <a:chOff x="0" y="0"/>
          <a:chExt cx="0" cy="0"/>
        </a:xfrm>
      </p:grpSpPr>
      <p:sp>
        <p:nvSpPr>
          <p:cNvPr id="356" name="Google Shape;356;p54"/>
          <p:cNvSpPr txBox="1"/>
          <p:nvPr>
            <p:ph type="title"/>
          </p:nvPr>
        </p:nvSpPr>
        <p:spPr>
          <a:xfrm>
            <a:off x="2032000" y="190500"/>
            <a:ext cx="9347200" cy="1527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4"/>
          <p:cNvSpPr txBox="1"/>
          <p:nvPr>
            <p:ph idx="1" type="body"/>
          </p:nvPr>
        </p:nvSpPr>
        <p:spPr>
          <a:xfrm rot="5400000">
            <a:off x="4648200" y="-711200"/>
            <a:ext cx="4114800" cy="934720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14325" lvl="1" marL="914400" algn="l">
              <a:spcBef>
                <a:spcPts val="360"/>
              </a:spcBef>
              <a:spcAft>
                <a:spcPts val="0"/>
              </a:spcAft>
              <a:buSzPts val="135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58" name="Google Shape;358;p54"/>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54"/>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54"/>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61" name="Shape 361"/>
        <p:cNvGrpSpPr/>
        <p:nvPr/>
      </p:nvGrpSpPr>
      <p:grpSpPr>
        <a:xfrm>
          <a:off x="0" y="0"/>
          <a:ext cx="0" cy="0"/>
          <a:chOff x="0" y="0"/>
          <a:chExt cx="0" cy="0"/>
        </a:xfrm>
      </p:grpSpPr>
      <p:sp>
        <p:nvSpPr>
          <p:cNvPr id="362" name="Google Shape;362;p55"/>
          <p:cNvSpPr txBox="1"/>
          <p:nvPr>
            <p:ph type="title"/>
          </p:nvPr>
        </p:nvSpPr>
        <p:spPr>
          <a:xfrm rot="5400000">
            <a:off x="7296150" y="1936750"/>
            <a:ext cx="5829300" cy="2336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55"/>
          <p:cNvSpPr txBox="1"/>
          <p:nvPr>
            <p:ph idx="1" type="body"/>
          </p:nvPr>
        </p:nvSpPr>
        <p:spPr>
          <a:xfrm rot="5400000">
            <a:off x="2520950" y="-298450"/>
            <a:ext cx="5829300" cy="680720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14325" lvl="1" marL="914400" algn="l">
              <a:spcBef>
                <a:spcPts val="360"/>
              </a:spcBef>
              <a:spcAft>
                <a:spcPts val="0"/>
              </a:spcAft>
              <a:buSzPts val="135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364" name="Google Shape;364;p55"/>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55"/>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55"/>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400">
                <a:solidFill>
                  <a:schemeClr val="dk1"/>
                </a:solidFill>
                <a:latin typeface="Arial"/>
                <a:ea typeface="Arial"/>
                <a:cs typeface="Arial"/>
                <a:sym typeface="Arial"/>
              </a:defRPr>
            </a:lvl1pPr>
            <a:lvl2pPr indent="0" lvl="1" marL="0" algn="l">
              <a:spcBef>
                <a:spcPts val="0"/>
              </a:spcBef>
              <a:buNone/>
              <a:defRPr sz="1400">
                <a:solidFill>
                  <a:schemeClr val="dk1"/>
                </a:solidFill>
                <a:latin typeface="Arial"/>
                <a:ea typeface="Arial"/>
                <a:cs typeface="Arial"/>
                <a:sym typeface="Arial"/>
              </a:defRPr>
            </a:lvl2pPr>
            <a:lvl3pPr indent="0" lvl="2" marL="0" algn="l">
              <a:spcBef>
                <a:spcPts val="0"/>
              </a:spcBef>
              <a:buNone/>
              <a:defRPr sz="1400">
                <a:solidFill>
                  <a:schemeClr val="dk1"/>
                </a:solidFill>
                <a:latin typeface="Arial"/>
                <a:ea typeface="Arial"/>
                <a:cs typeface="Arial"/>
                <a:sym typeface="Arial"/>
              </a:defRPr>
            </a:lvl3pPr>
            <a:lvl4pPr indent="0" lvl="3" marL="0" algn="l">
              <a:spcBef>
                <a:spcPts val="0"/>
              </a:spcBef>
              <a:buNone/>
              <a:defRPr sz="1400">
                <a:solidFill>
                  <a:schemeClr val="dk1"/>
                </a:solidFill>
                <a:latin typeface="Arial"/>
                <a:ea typeface="Arial"/>
                <a:cs typeface="Arial"/>
                <a:sym typeface="Arial"/>
              </a:defRPr>
            </a:lvl4pPr>
            <a:lvl5pPr indent="0" lvl="4" marL="0" algn="l">
              <a:spcBef>
                <a:spcPts val="0"/>
              </a:spcBef>
              <a:buNone/>
              <a:defRPr sz="1400">
                <a:solidFill>
                  <a:schemeClr val="dk1"/>
                </a:solidFill>
                <a:latin typeface="Arial"/>
                <a:ea typeface="Arial"/>
                <a:cs typeface="Arial"/>
                <a:sym typeface="Arial"/>
              </a:defRPr>
            </a:lvl5pPr>
            <a:lvl6pPr indent="0" lvl="5" marL="0" algn="l">
              <a:spcBef>
                <a:spcPts val="0"/>
              </a:spcBef>
              <a:buNone/>
              <a:defRPr sz="1400">
                <a:solidFill>
                  <a:schemeClr val="dk1"/>
                </a:solidFill>
                <a:latin typeface="Arial"/>
                <a:ea typeface="Arial"/>
                <a:cs typeface="Arial"/>
                <a:sym typeface="Arial"/>
              </a:defRPr>
            </a:lvl6pPr>
            <a:lvl7pPr indent="0" lvl="6" marL="0" algn="l">
              <a:spcBef>
                <a:spcPts val="0"/>
              </a:spcBef>
              <a:buNone/>
              <a:defRPr sz="1400">
                <a:solidFill>
                  <a:schemeClr val="dk1"/>
                </a:solidFill>
                <a:latin typeface="Arial"/>
                <a:ea typeface="Arial"/>
                <a:cs typeface="Arial"/>
                <a:sym typeface="Arial"/>
              </a:defRPr>
            </a:lvl7pPr>
            <a:lvl8pPr indent="0" lvl="7" marL="0" algn="l">
              <a:spcBef>
                <a:spcPts val="0"/>
              </a:spcBef>
              <a:buNone/>
              <a:defRPr sz="1400">
                <a:solidFill>
                  <a:schemeClr val="dk1"/>
                </a:solidFill>
                <a:latin typeface="Arial"/>
                <a:ea typeface="Arial"/>
                <a:cs typeface="Arial"/>
                <a:sym typeface="Arial"/>
              </a:defRPr>
            </a:lvl8pPr>
            <a:lvl9pPr indent="0" lvl="8" mar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3" name="Shape 373"/>
        <p:cNvGrpSpPr/>
        <p:nvPr/>
      </p:nvGrpSpPr>
      <p:grpSpPr>
        <a:xfrm>
          <a:off x="0" y="0"/>
          <a:ext cx="0" cy="0"/>
          <a:chOff x="0" y="0"/>
          <a:chExt cx="0" cy="0"/>
        </a:xfrm>
      </p:grpSpPr>
      <p:sp>
        <p:nvSpPr>
          <p:cNvPr id="374" name="Google Shape;374;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3" name="Shape 383"/>
        <p:cNvGrpSpPr/>
        <p:nvPr/>
      </p:nvGrpSpPr>
      <p:grpSpPr>
        <a:xfrm>
          <a:off x="0" y="0"/>
          <a:ext cx="0" cy="0"/>
          <a:chOff x="0" y="0"/>
          <a:chExt cx="0" cy="0"/>
        </a:xfrm>
      </p:grpSpPr>
      <p:sp>
        <p:nvSpPr>
          <p:cNvPr id="384" name="Google Shape;38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0" name="Shape 390"/>
        <p:cNvGrpSpPr/>
        <p:nvPr/>
      </p:nvGrpSpPr>
      <p:grpSpPr>
        <a:xfrm>
          <a:off x="0" y="0"/>
          <a:ext cx="0" cy="0"/>
          <a:chOff x="0" y="0"/>
          <a:chExt cx="0" cy="0"/>
        </a:xfrm>
      </p:grpSpPr>
      <p:sp>
        <p:nvSpPr>
          <p:cNvPr id="391" name="Google Shape;391;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3" name="Google Shape;393;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6" name="Shape 396"/>
        <p:cNvGrpSpPr/>
        <p:nvPr/>
      </p:nvGrpSpPr>
      <p:grpSpPr>
        <a:xfrm>
          <a:off x="0" y="0"/>
          <a:ext cx="0" cy="0"/>
          <a:chOff x="0" y="0"/>
          <a:chExt cx="0" cy="0"/>
        </a:xfrm>
      </p:grpSpPr>
      <p:sp>
        <p:nvSpPr>
          <p:cNvPr id="397" name="Google Shape;397;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9" name="Google Shape;399;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2" name="Shape 402"/>
        <p:cNvGrpSpPr/>
        <p:nvPr/>
      </p:nvGrpSpPr>
      <p:grpSpPr>
        <a:xfrm>
          <a:off x="0" y="0"/>
          <a:ext cx="0" cy="0"/>
          <a:chOff x="0" y="0"/>
          <a:chExt cx="0" cy="0"/>
        </a:xfrm>
      </p:grpSpPr>
      <p:sp>
        <p:nvSpPr>
          <p:cNvPr id="403" name="Google Shape;403;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5" name="Google Shape;405;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7" name="Google Shape;407;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1" name="Shape 411"/>
        <p:cNvGrpSpPr/>
        <p:nvPr/>
      </p:nvGrpSpPr>
      <p:grpSpPr>
        <a:xfrm>
          <a:off x="0" y="0"/>
          <a:ext cx="0" cy="0"/>
          <a:chOff x="0" y="0"/>
          <a:chExt cx="0" cy="0"/>
        </a:xfrm>
      </p:grpSpPr>
      <p:sp>
        <p:nvSpPr>
          <p:cNvPr id="412" name="Google Shape;412;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6" name="Shape 416"/>
        <p:cNvGrpSpPr/>
        <p:nvPr/>
      </p:nvGrpSpPr>
      <p:grpSpPr>
        <a:xfrm>
          <a:off x="0" y="0"/>
          <a:ext cx="0" cy="0"/>
          <a:chOff x="0" y="0"/>
          <a:chExt cx="0" cy="0"/>
        </a:xfrm>
      </p:grpSpPr>
      <p:sp>
        <p:nvSpPr>
          <p:cNvPr id="417" name="Google Shape;417;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9" name="Google Shape;419;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0" name="Google Shape;420;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610565" y="275078"/>
            <a:ext cx="10972801" cy="1142039"/>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6" name="Google Shape;46;p7"/>
          <p:cNvSpPr txBox="1"/>
          <p:nvPr>
            <p:ph idx="1" type="body"/>
          </p:nvPr>
        </p:nvSpPr>
        <p:spPr>
          <a:xfrm>
            <a:off x="610565" y="1535206"/>
            <a:ext cx="5385601" cy="639427"/>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980"/>
              <a:buNone/>
              <a:defRPr b="1" sz="2177"/>
            </a:lvl1pPr>
            <a:lvl2pPr indent="-228600" lvl="1" marL="914400" algn="l">
              <a:lnSpc>
                <a:spcPct val="93000"/>
              </a:lnSpc>
              <a:spcBef>
                <a:spcPts val="1293"/>
              </a:spcBef>
              <a:spcAft>
                <a:spcPts val="0"/>
              </a:spcAft>
              <a:buSzPts val="1361"/>
              <a:buNone/>
              <a:defRPr b="1" sz="1815"/>
            </a:lvl2pPr>
            <a:lvl3pPr indent="-228600" lvl="2" marL="1371600" algn="l">
              <a:lnSpc>
                <a:spcPct val="93000"/>
              </a:lnSpc>
              <a:spcBef>
                <a:spcPts val="1032"/>
              </a:spcBef>
              <a:spcAft>
                <a:spcPts val="0"/>
              </a:spcAft>
              <a:buSzPts val="735"/>
              <a:buNone/>
              <a:defRPr b="1" sz="1633"/>
            </a:lvl3pPr>
            <a:lvl4pPr indent="-228600" lvl="3" marL="1828800" algn="l">
              <a:lnSpc>
                <a:spcPct val="93000"/>
              </a:lnSpc>
              <a:spcBef>
                <a:spcPts val="771"/>
              </a:spcBef>
              <a:spcAft>
                <a:spcPts val="0"/>
              </a:spcAft>
              <a:buSzPts val="1089"/>
              <a:buNone/>
              <a:defRPr b="1" sz="1452"/>
            </a:lvl4pPr>
            <a:lvl5pPr indent="-228600" lvl="4" marL="2286000" algn="l">
              <a:lnSpc>
                <a:spcPct val="93000"/>
              </a:lnSpc>
              <a:spcBef>
                <a:spcPts val="523"/>
              </a:spcBef>
              <a:spcAft>
                <a:spcPts val="0"/>
              </a:spcAft>
              <a:buSzPts val="653"/>
              <a:buNone/>
              <a:defRPr b="1" sz="1452"/>
            </a:lvl5pPr>
            <a:lvl6pPr indent="-228600" lvl="5" marL="2743200" algn="l">
              <a:lnSpc>
                <a:spcPct val="93000"/>
              </a:lnSpc>
              <a:spcBef>
                <a:spcPts val="261"/>
              </a:spcBef>
              <a:spcAft>
                <a:spcPts val="0"/>
              </a:spcAft>
              <a:buSzPts val="653"/>
              <a:buNone/>
              <a:defRPr b="1" sz="1452"/>
            </a:lvl6pPr>
            <a:lvl7pPr indent="-228600" lvl="6" marL="3200400" algn="l">
              <a:lnSpc>
                <a:spcPct val="93000"/>
              </a:lnSpc>
              <a:spcBef>
                <a:spcPts val="261"/>
              </a:spcBef>
              <a:spcAft>
                <a:spcPts val="0"/>
              </a:spcAft>
              <a:buSzPts val="653"/>
              <a:buNone/>
              <a:defRPr b="1" sz="1452"/>
            </a:lvl7pPr>
            <a:lvl8pPr indent="-228600" lvl="7" marL="3657600" algn="l">
              <a:lnSpc>
                <a:spcPct val="93000"/>
              </a:lnSpc>
              <a:spcBef>
                <a:spcPts val="261"/>
              </a:spcBef>
              <a:spcAft>
                <a:spcPts val="0"/>
              </a:spcAft>
              <a:buSzPts val="653"/>
              <a:buNone/>
              <a:defRPr b="1" sz="1452"/>
            </a:lvl8pPr>
            <a:lvl9pPr indent="-228600" lvl="8" marL="4114800" algn="l">
              <a:lnSpc>
                <a:spcPct val="93000"/>
              </a:lnSpc>
              <a:spcBef>
                <a:spcPts val="261"/>
              </a:spcBef>
              <a:spcAft>
                <a:spcPts val="261"/>
              </a:spcAft>
              <a:buSzPts val="653"/>
              <a:buNone/>
              <a:defRPr b="1" sz="1452"/>
            </a:lvl9pPr>
          </a:lstStyle>
          <a:p/>
        </p:txBody>
      </p:sp>
      <p:sp>
        <p:nvSpPr>
          <p:cNvPr id="47" name="Google Shape;47;p7"/>
          <p:cNvSpPr txBox="1"/>
          <p:nvPr>
            <p:ph idx="2" type="body"/>
          </p:nvPr>
        </p:nvSpPr>
        <p:spPr>
          <a:xfrm>
            <a:off x="610565" y="2174631"/>
            <a:ext cx="5385601" cy="3951775"/>
          </a:xfrm>
          <a:prstGeom prst="rect">
            <a:avLst/>
          </a:prstGeom>
          <a:noFill/>
          <a:ln>
            <a:noFill/>
          </a:ln>
        </p:spPr>
        <p:txBody>
          <a:bodyPr anchorCtr="0" anchor="t" bIns="0" lIns="0" spcFirstLastPara="1" rIns="0" wrap="square" tIns="0">
            <a:noAutofit/>
          </a:bodyPr>
          <a:lstStyle>
            <a:lvl1pPr indent="-290807" lvl="0" marL="457200" algn="l">
              <a:lnSpc>
                <a:spcPct val="93000"/>
              </a:lnSpc>
              <a:spcBef>
                <a:spcPts val="0"/>
              </a:spcBef>
              <a:spcAft>
                <a:spcPts val="0"/>
              </a:spcAft>
              <a:buSzPts val="980"/>
              <a:buChar char="●"/>
              <a:defRPr sz="2177"/>
            </a:lvl1pPr>
            <a:lvl2pPr indent="-315039" lvl="1" marL="914400" algn="l">
              <a:lnSpc>
                <a:spcPct val="93000"/>
              </a:lnSpc>
              <a:spcBef>
                <a:spcPts val="1293"/>
              </a:spcBef>
              <a:spcAft>
                <a:spcPts val="0"/>
              </a:spcAft>
              <a:buSzPts val="1361"/>
              <a:buChar char="−"/>
              <a:defRPr sz="1815"/>
            </a:lvl2pPr>
            <a:lvl3pPr indent="-275262" lvl="2" marL="1371600" algn="l">
              <a:lnSpc>
                <a:spcPct val="93000"/>
              </a:lnSpc>
              <a:spcBef>
                <a:spcPts val="1032"/>
              </a:spcBef>
              <a:spcAft>
                <a:spcPts val="0"/>
              </a:spcAft>
              <a:buSzPts val="735"/>
              <a:buChar char="●"/>
              <a:defRPr sz="1633"/>
            </a:lvl3pPr>
            <a:lvl4pPr indent="-297751" lvl="3" marL="1828800" algn="l">
              <a:lnSpc>
                <a:spcPct val="93000"/>
              </a:lnSpc>
              <a:spcBef>
                <a:spcPts val="771"/>
              </a:spcBef>
              <a:spcAft>
                <a:spcPts val="0"/>
              </a:spcAft>
              <a:buSzPts val="1089"/>
              <a:buChar char="−"/>
              <a:defRPr sz="1452"/>
            </a:lvl4pPr>
            <a:lvl5pPr indent="-270090" lvl="4" marL="2286000" algn="l">
              <a:lnSpc>
                <a:spcPct val="93000"/>
              </a:lnSpc>
              <a:spcBef>
                <a:spcPts val="523"/>
              </a:spcBef>
              <a:spcAft>
                <a:spcPts val="0"/>
              </a:spcAft>
              <a:buSzPts val="653"/>
              <a:buChar char="●"/>
              <a:defRPr sz="1452"/>
            </a:lvl5pPr>
            <a:lvl6pPr indent="-270090" lvl="5" marL="2743200" algn="l">
              <a:lnSpc>
                <a:spcPct val="93000"/>
              </a:lnSpc>
              <a:spcBef>
                <a:spcPts val="261"/>
              </a:spcBef>
              <a:spcAft>
                <a:spcPts val="0"/>
              </a:spcAft>
              <a:buSzPts val="653"/>
              <a:buChar char="●"/>
              <a:defRPr sz="1452"/>
            </a:lvl6pPr>
            <a:lvl7pPr indent="-270090" lvl="6" marL="3200400" algn="l">
              <a:lnSpc>
                <a:spcPct val="93000"/>
              </a:lnSpc>
              <a:spcBef>
                <a:spcPts val="261"/>
              </a:spcBef>
              <a:spcAft>
                <a:spcPts val="0"/>
              </a:spcAft>
              <a:buSzPts val="653"/>
              <a:buChar char="●"/>
              <a:defRPr sz="1452"/>
            </a:lvl7pPr>
            <a:lvl8pPr indent="-270090" lvl="7" marL="3657600" algn="l">
              <a:lnSpc>
                <a:spcPct val="93000"/>
              </a:lnSpc>
              <a:spcBef>
                <a:spcPts val="261"/>
              </a:spcBef>
              <a:spcAft>
                <a:spcPts val="0"/>
              </a:spcAft>
              <a:buSzPts val="653"/>
              <a:buChar char="●"/>
              <a:defRPr sz="1452"/>
            </a:lvl8pPr>
            <a:lvl9pPr indent="-270090" lvl="8" marL="4114800" algn="l">
              <a:lnSpc>
                <a:spcPct val="93000"/>
              </a:lnSpc>
              <a:spcBef>
                <a:spcPts val="261"/>
              </a:spcBef>
              <a:spcAft>
                <a:spcPts val="261"/>
              </a:spcAft>
              <a:buSzPts val="653"/>
              <a:buChar char="●"/>
              <a:defRPr sz="1452"/>
            </a:lvl9pPr>
          </a:lstStyle>
          <a:p/>
        </p:txBody>
      </p:sp>
      <p:sp>
        <p:nvSpPr>
          <p:cNvPr id="48" name="Google Shape;48;p7"/>
          <p:cNvSpPr txBox="1"/>
          <p:nvPr>
            <p:ph idx="3" type="body"/>
          </p:nvPr>
        </p:nvSpPr>
        <p:spPr>
          <a:xfrm>
            <a:off x="6193925" y="1535206"/>
            <a:ext cx="5389441" cy="639427"/>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980"/>
              <a:buNone/>
              <a:defRPr b="1" sz="2177"/>
            </a:lvl1pPr>
            <a:lvl2pPr indent="-228600" lvl="1" marL="914400" algn="l">
              <a:lnSpc>
                <a:spcPct val="93000"/>
              </a:lnSpc>
              <a:spcBef>
                <a:spcPts val="1293"/>
              </a:spcBef>
              <a:spcAft>
                <a:spcPts val="0"/>
              </a:spcAft>
              <a:buSzPts val="1361"/>
              <a:buNone/>
              <a:defRPr b="1" sz="1815"/>
            </a:lvl2pPr>
            <a:lvl3pPr indent="-228600" lvl="2" marL="1371600" algn="l">
              <a:lnSpc>
                <a:spcPct val="93000"/>
              </a:lnSpc>
              <a:spcBef>
                <a:spcPts val="1032"/>
              </a:spcBef>
              <a:spcAft>
                <a:spcPts val="0"/>
              </a:spcAft>
              <a:buSzPts val="735"/>
              <a:buNone/>
              <a:defRPr b="1" sz="1633"/>
            </a:lvl3pPr>
            <a:lvl4pPr indent="-228600" lvl="3" marL="1828800" algn="l">
              <a:lnSpc>
                <a:spcPct val="93000"/>
              </a:lnSpc>
              <a:spcBef>
                <a:spcPts val="771"/>
              </a:spcBef>
              <a:spcAft>
                <a:spcPts val="0"/>
              </a:spcAft>
              <a:buSzPts val="1089"/>
              <a:buNone/>
              <a:defRPr b="1" sz="1452"/>
            </a:lvl4pPr>
            <a:lvl5pPr indent="-228600" lvl="4" marL="2286000" algn="l">
              <a:lnSpc>
                <a:spcPct val="93000"/>
              </a:lnSpc>
              <a:spcBef>
                <a:spcPts val="523"/>
              </a:spcBef>
              <a:spcAft>
                <a:spcPts val="0"/>
              </a:spcAft>
              <a:buSzPts val="653"/>
              <a:buNone/>
              <a:defRPr b="1" sz="1452"/>
            </a:lvl5pPr>
            <a:lvl6pPr indent="-228600" lvl="5" marL="2743200" algn="l">
              <a:lnSpc>
                <a:spcPct val="93000"/>
              </a:lnSpc>
              <a:spcBef>
                <a:spcPts val="261"/>
              </a:spcBef>
              <a:spcAft>
                <a:spcPts val="0"/>
              </a:spcAft>
              <a:buSzPts val="653"/>
              <a:buNone/>
              <a:defRPr b="1" sz="1452"/>
            </a:lvl6pPr>
            <a:lvl7pPr indent="-228600" lvl="6" marL="3200400" algn="l">
              <a:lnSpc>
                <a:spcPct val="93000"/>
              </a:lnSpc>
              <a:spcBef>
                <a:spcPts val="261"/>
              </a:spcBef>
              <a:spcAft>
                <a:spcPts val="0"/>
              </a:spcAft>
              <a:buSzPts val="653"/>
              <a:buNone/>
              <a:defRPr b="1" sz="1452"/>
            </a:lvl7pPr>
            <a:lvl8pPr indent="-228600" lvl="7" marL="3657600" algn="l">
              <a:lnSpc>
                <a:spcPct val="93000"/>
              </a:lnSpc>
              <a:spcBef>
                <a:spcPts val="261"/>
              </a:spcBef>
              <a:spcAft>
                <a:spcPts val="0"/>
              </a:spcAft>
              <a:buSzPts val="653"/>
              <a:buNone/>
              <a:defRPr b="1" sz="1452"/>
            </a:lvl8pPr>
            <a:lvl9pPr indent="-228600" lvl="8" marL="4114800" algn="l">
              <a:lnSpc>
                <a:spcPct val="93000"/>
              </a:lnSpc>
              <a:spcBef>
                <a:spcPts val="261"/>
              </a:spcBef>
              <a:spcAft>
                <a:spcPts val="261"/>
              </a:spcAft>
              <a:buSzPts val="653"/>
              <a:buNone/>
              <a:defRPr b="1" sz="1452"/>
            </a:lvl9pPr>
          </a:lstStyle>
          <a:p/>
        </p:txBody>
      </p:sp>
      <p:sp>
        <p:nvSpPr>
          <p:cNvPr id="49" name="Google Shape;49;p7"/>
          <p:cNvSpPr txBox="1"/>
          <p:nvPr>
            <p:ph idx="4" type="body"/>
          </p:nvPr>
        </p:nvSpPr>
        <p:spPr>
          <a:xfrm>
            <a:off x="6193925" y="2174631"/>
            <a:ext cx="5389441" cy="3951775"/>
          </a:xfrm>
          <a:prstGeom prst="rect">
            <a:avLst/>
          </a:prstGeom>
          <a:noFill/>
          <a:ln>
            <a:noFill/>
          </a:ln>
        </p:spPr>
        <p:txBody>
          <a:bodyPr anchorCtr="0" anchor="t" bIns="0" lIns="0" spcFirstLastPara="1" rIns="0" wrap="square" tIns="0">
            <a:noAutofit/>
          </a:bodyPr>
          <a:lstStyle>
            <a:lvl1pPr indent="-290807" lvl="0" marL="457200" algn="l">
              <a:lnSpc>
                <a:spcPct val="93000"/>
              </a:lnSpc>
              <a:spcBef>
                <a:spcPts val="0"/>
              </a:spcBef>
              <a:spcAft>
                <a:spcPts val="0"/>
              </a:spcAft>
              <a:buSzPts val="980"/>
              <a:buChar char="●"/>
              <a:defRPr sz="2177"/>
            </a:lvl1pPr>
            <a:lvl2pPr indent="-315039" lvl="1" marL="914400" algn="l">
              <a:lnSpc>
                <a:spcPct val="93000"/>
              </a:lnSpc>
              <a:spcBef>
                <a:spcPts val="1293"/>
              </a:spcBef>
              <a:spcAft>
                <a:spcPts val="0"/>
              </a:spcAft>
              <a:buSzPts val="1361"/>
              <a:buChar char="−"/>
              <a:defRPr sz="1815"/>
            </a:lvl2pPr>
            <a:lvl3pPr indent="-275262" lvl="2" marL="1371600" algn="l">
              <a:lnSpc>
                <a:spcPct val="93000"/>
              </a:lnSpc>
              <a:spcBef>
                <a:spcPts val="1032"/>
              </a:spcBef>
              <a:spcAft>
                <a:spcPts val="0"/>
              </a:spcAft>
              <a:buSzPts val="735"/>
              <a:buChar char="●"/>
              <a:defRPr sz="1633"/>
            </a:lvl3pPr>
            <a:lvl4pPr indent="-297751" lvl="3" marL="1828800" algn="l">
              <a:lnSpc>
                <a:spcPct val="93000"/>
              </a:lnSpc>
              <a:spcBef>
                <a:spcPts val="771"/>
              </a:spcBef>
              <a:spcAft>
                <a:spcPts val="0"/>
              </a:spcAft>
              <a:buSzPts val="1089"/>
              <a:buChar char="−"/>
              <a:defRPr sz="1452"/>
            </a:lvl4pPr>
            <a:lvl5pPr indent="-270090" lvl="4" marL="2286000" algn="l">
              <a:lnSpc>
                <a:spcPct val="93000"/>
              </a:lnSpc>
              <a:spcBef>
                <a:spcPts val="523"/>
              </a:spcBef>
              <a:spcAft>
                <a:spcPts val="0"/>
              </a:spcAft>
              <a:buSzPts val="653"/>
              <a:buChar char="●"/>
              <a:defRPr sz="1452"/>
            </a:lvl5pPr>
            <a:lvl6pPr indent="-270090" lvl="5" marL="2743200" algn="l">
              <a:lnSpc>
                <a:spcPct val="93000"/>
              </a:lnSpc>
              <a:spcBef>
                <a:spcPts val="261"/>
              </a:spcBef>
              <a:spcAft>
                <a:spcPts val="0"/>
              </a:spcAft>
              <a:buSzPts val="653"/>
              <a:buChar char="●"/>
              <a:defRPr sz="1452"/>
            </a:lvl6pPr>
            <a:lvl7pPr indent="-270090" lvl="6" marL="3200400" algn="l">
              <a:lnSpc>
                <a:spcPct val="93000"/>
              </a:lnSpc>
              <a:spcBef>
                <a:spcPts val="261"/>
              </a:spcBef>
              <a:spcAft>
                <a:spcPts val="0"/>
              </a:spcAft>
              <a:buSzPts val="653"/>
              <a:buChar char="●"/>
              <a:defRPr sz="1452"/>
            </a:lvl7pPr>
            <a:lvl8pPr indent="-270090" lvl="7" marL="3657600" algn="l">
              <a:lnSpc>
                <a:spcPct val="93000"/>
              </a:lnSpc>
              <a:spcBef>
                <a:spcPts val="261"/>
              </a:spcBef>
              <a:spcAft>
                <a:spcPts val="0"/>
              </a:spcAft>
              <a:buSzPts val="653"/>
              <a:buChar char="●"/>
              <a:defRPr sz="1452"/>
            </a:lvl8pPr>
            <a:lvl9pPr indent="-270090" lvl="8" marL="4114800" algn="l">
              <a:lnSpc>
                <a:spcPct val="93000"/>
              </a:lnSpc>
              <a:spcBef>
                <a:spcPts val="261"/>
              </a:spcBef>
              <a:spcAft>
                <a:spcPts val="261"/>
              </a:spcAft>
              <a:buSzPts val="653"/>
              <a:buChar char="●"/>
              <a:defRPr sz="1452"/>
            </a:lvl9pPr>
          </a:lstStyle>
          <a:p/>
        </p:txBody>
      </p:sp>
      <p:sp>
        <p:nvSpPr>
          <p:cNvPr id="50" name="Google Shape;50;p7"/>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3" name="Shape 423"/>
        <p:cNvGrpSpPr/>
        <p:nvPr/>
      </p:nvGrpSpPr>
      <p:grpSpPr>
        <a:xfrm>
          <a:off x="0" y="0"/>
          <a:ext cx="0" cy="0"/>
          <a:chOff x="0" y="0"/>
          <a:chExt cx="0" cy="0"/>
        </a:xfrm>
      </p:grpSpPr>
      <p:sp>
        <p:nvSpPr>
          <p:cNvPr id="424" name="Google Shape;424;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 name="Google Shape;425;p65"/>
          <p:cNvSpPr/>
          <p:nvPr>
            <p:ph idx="2" type="pic"/>
          </p:nvPr>
        </p:nvSpPr>
        <p:spPr>
          <a:xfrm>
            <a:off x="5183188" y="987425"/>
            <a:ext cx="6172200" cy="4873625"/>
          </a:xfrm>
          <a:prstGeom prst="rect">
            <a:avLst/>
          </a:prstGeom>
          <a:noFill/>
          <a:ln>
            <a:noFill/>
          </a:ln>
        </p:spPr>
      </p:sp>
      <p:sp>
        <p:nvSpPr>
          <p:cNvPr id="426" name="Google Shape;426;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7" name="Google Shape;427;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0" name="Shape 430"/>
        <p:cNvGrpSpPr/>
        <p:nvPr/>
      </p:nvGrpSpPr>
      <p:grpSpPr>
        <a:xfrm>
          <a:off x="0" y="0"/>
          <a:ext cx="0" cy="0"/>
          <a:chOff x="0" y="0"/>
          <a:chExt cx="0" cy="0"/>
        </a:xfrm>
      </p:grpSpPr>
      <p:sp>
        <p:nvSpPr>
          <p:cNvPr id="431" name="Google Shape;431;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36" name="Shape 436"/>
        <p:cNvGrpSpPr/>
        <p:nvPr/>
      </p:nvGrpSpPr>
      <p:grpSpPr>
        <a:xfrm>
          <a:off x="0" y="0"/>
          <a:ext cx="0" cy="0"/>
          <a:chOff x="0" y="0"/>
          <a:chExt cx="0" cy="0"/>
        </a:xfrm>
      </p:grpSpPr>
      <p:sp>
        <p:nvSpPr>
          <p:cNvPr id="437" name="Google Shape;437;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8" name="Shape 448"/>
        <p:cNvGrpSpPr/>
        <p:nvPr/>
      </p:nvGrpSpPr>
      <p:grpSpPr>
        <a:xfrm>
          <a:off x="0" y="0"/>
          <a:ext cx="0" cy="0"/>
          <a:chOff x="0" y="0"/>
          <a:chExt cx="0" cy="0"/>
        </a:xfrm>
      </p:grpSpPr>
      <p:sp>
        <p:nvSpPr>
          <p:cNvPr id="449" name="Google Shape;449;p69"/>
          <p:cNvSpPr txBox="1"/>
          <p:nvPr>
            <p:ph type="title"/>
          </p:nvPr>
        </p:nvSpPr>
        <p:spPr>
          <a:xfrm>
            <a:off x="608641"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50" name="Google Shape;450;p69"/>
          <p:cNvSpPr txBox="1"/>
          <p:nvPr>
            <p:ph idx="1" type="body"/>
          </p:nvPr>
        </p:nvSpPr>
        <p:spPr>
          <a:xfrm>
            <a:off x="608641" y="1604329"/>
            <a:ext cx="10968959" cy="4524955"/>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2"/>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451" name="Google Shape;451;p69"/>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69"/>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69"/>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4" name="Shape 454"/>
        <p:cNvGrpSpPr/>
        <p:nvPr/>
      </p:nvGrpSpPr>
      <p:grpSpPr>
        <a:xfrm>
          <a:off x="0" y="0"/>
          <a:ext cx="0" cy="0"/>
          <a:chOff x="0" y="0"/>
          <a:chExt cx="0" cy="0"/>
        </a:xfrm>
      </p:grpSpPr>
      <p:sp>
        <p:nvSpPr>
          <p:cNvPr id="455" name="Google Shape;455;p70"/>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70"/>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70"/>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8" name="Shape 458"/>
        <p:cNvGrpSpPr/>
        <p:nvPr/>
      </p:nvGrpSpPr>
      <p:grpSpPr>
        <a:xfrm>
          <a:off x="0" y="0"/>
          <a:ext cx="0" cy="0"/>
          <a:chOff x="0" y="0"/>
          <a:chExt cx="0" cy="0"/>
        </a:xfrm>
      </p:grpSpPr>
      <p:sp>
        <p:nvSpPr>
          <p:cNvPr id="459" name="Google Shape;459;p71"/>
          <p:cNvSpPr txBox="1"/>
          <p:nvPr>
            <p:ph type="ctrTitle"/>
          </p:nvPr>
        </p:nvSpPr>
        <p:spPr>
          <a:xfrm>
            <a:off x="913921" y="2129984"/>
            <a:ext cx="10364160" cy="1470394"/>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60" name="Google Shape;460;p71"/>
          <p:cNvSpPr txBox="1"/>
          <p:nvPr>
            <p:ph idx="1" type="subTitle"/>
          </p:nvPr>
        </p:nvSpPr>
        <p:spPr>
          <a:xfrm>
            <a:off x="1829761" y="3885528"/>
            <a:ext cx="8534399" cy="1752664"/>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306"/>
              <a:buNone/>
              <a:defRPr/>
            </a:lvl1pPr>
            <a:lvl2pPr lvl="1" algn="ctr">
              <a:lnSpc>
                <a:spcPct val="93000"/>
              </a:lnSpc>
              <a:spcBef>
                <a:spcPts val="1293"/>
              </a:spcBef>
              <a:spcAft>
                <a:spcPts val="0"/>
              </a:spcAft>
              <a:buSzPts val="1905"/>
              <a:buNone/>
              <a:defRPr/>
            </a:lvl2pPr>
            <a:lvl3pPr lvl="2" algn="ctr">
              <a:lnSpc>
                <a:spcPct val="93000"/>
              </a:lnSpc>
              <a:spcBef>
                <a:spcPts val="1032"/>
              </a:spcBef>
              <a:spcAft>
                <a:spcPts val="0"/>
              </a:spcAft>
              <a:buSzPts val="980"/>
              <a:buNone/>
              <a:defRPr/>
            </a:lvl3pPr>
            <a:lvl4pPr lvl="3" algn="ctr">
              <a:lnSpc>
                <a:spcPct val="93000"/>
              </a:lnSpc>
              <a:spcBef>
                <a:spcPts val="771"/>
              </a:spcBef>
              <a:spcAft>
                <a:spcPts val="0"/>
              </a:spcAft>
              <a:buSzPts val="1361"/>
              <a:buNone/>
              <a:defRPr/>
            </a:lvl4pPr>
            <a:lvl5pPr lvl="4" algn="ctr">
              <a:lnSpc>
                <a:spcPct val="93000"/>
              </a:lnSpc>
              <a:spcBef>
                <a:spcPts val="522"/>
              </a:spcBef>
              <a:spcAft>
                <a:spcPts val="0"/>
              </a:spcAft>
              <a:buSzPts val="816"/>
              <a:buNone/>
              <a:defRPr/>
            </a:lvl5pPr>
            <a:lvl6pPr lvl="5" algn="ctr">
              <a:lnSpc>
                <a:spcPct val="93000"/>
              </a:lnSpc>
              <a:spcBef>
                <a:spcPts val="261"/>
              </a:spcBef>
              <a:spcAft>
                <a:spcPts val="0"/>
              </a:spcAft>
              <a:buSzPts val="816"/>
              <a:buNone/>
              <a:defRPr/>
            </a:lvl6pPr>
            <a:lvl7pPr lvl="6" algn="ctr">
              <a:lnSpc>
                <a:spcPct val="93000"/>
              </a:lnSpc>
              <a:spcBef>
                <a:spcPts val="261"/>
              </a:spcBef>
              <a:spcAft>
                <a:spcPts val="0"/>
              </a:spcAft>
              <a:buSzPts val="816"/>
              <a:buNone/>
              <a:defRPr/>
            </a:lvl7pPr>
            <a:lvl8pPr lvl="7" algn="ctr">
              <a:lnSpc>
                <a:spcPct val="93000"/>
              </a:lnSpc>
              <a:spcBef>
                <a:spcPts val="261"/>
              </a:spcBef>
              <a:spcAft>
                <a:spcPts val="0"/>
              </a:spcAft>
              <a:buSzPts val="816"/>
              <a:buNone/>
              <a:defRPr/>
            </a:lvl8pPr>
            <a:lvl9pPr lvl="8" algn="ctr">
              <a:lnSpc>
                <a:spcPct val="93000"/>
              </a:lnSpc>
              <a:spcBef>
                <a:spcPts val="261"/>
              </a:spcBef>
              <a:spcAft>
                <a:spcPts val="261"/>
              </a:spcAft>
              <a:buSzPts val="816"/>
              <a:buNone/>
              <a:defRPr/>
            </a:lvl9pPr>
          </a:lstStyle>
          <a:p/>
        </p:txBody>
      </p:sp>
      <p:sp>
        <p:nvSpPr>
          <p:cNvPr id="461" name="Google Shape;461;p71"/>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71"/>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71"/>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4" name="Shape 464"/>
        <p:cNvGrpSpPr/>
        <p:nvPr/>
      </p:nvGrpSpPr>
      <p:grpSpPr>
        <a:xfrm>
          <a:off x="0" y="0"/>
          <a:ext cx="0" cy="0"/>
          <a:chOff x="0" y="0"/>
          <a:chExt cx="0" cy="0"/>
        </a:xfrm>
      </p:grpSpPr>
      <p:sp>
        <p:nvSpPr>
          <p:cNvPr id="465" name="Google Shape;465;p72"/>
          <p:cNvSpPr txBox="1"/>
          <p:nvPr>
            <p:ph type="title"/>
          </p:nvPr>
        </p:nvSpPr>
        <p:spPr>
          <a:xfrm>
            <a:off x="963840" y="4406863"/>
            <a:ext cx="10362241" cy="1362383"/>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b="1" sz="3629" cap="none"/>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66" name="Google Shape;466;p72"/>
          <p:cNvSpPr txBox="1"/>
          <p:nvPr>
            <p:ph idx="1" type="body"/>
          </p:nvPr>
        </p:nvSpPr>
        <p:spPr>
          <a:xfrm>
            <a:off x="963840" y="2906225"/>
            <a:ext cx="10362241" cy="1500638"/>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816"/>
              <a:buNone/>
              <a:defRPr sz="1814"/>
            </a:lvl1pPr>
            <a:lvl2pPr indent="-228600" lvl="1" marL="914400" algn="l">
              <a:lnSpc>
                <a:spcPct val="93000"/>
              </a:lnSpc>
              <a:spcBef>
                <a:spcPts val="1293"/>
              </a:spcBef>
              <a:spcAft>
                <a:spcPts val="0"/>
              </a:spcAft>
              <a:buSzPts val="1225"/>
              <a:buNone/>
              <a:defRPr sz="1633"/>
            </a:lvl2pPr>
            <a:lvl3pPr indent="-228600" lvl="2" marL="1371600" algn="l">
              <a:lnSpc>
                <a:spcPct val="93000"/>
              </a:lnSpc>
              <a:spcBef>
                <a:spcPts val="1032"/>
              </a:spcBef>
              <a:spcAft>
                <a:spcPts val="0"/>
              </a:spcAft>
              <a:buSzPts val="653"/>
              <a:buNone/>
              <a:defRPr sz="1452"/>
            </a:lvl3pPr>
            <a:lvl4pPr indent="-228600" lvl="3" marL="1828800" algn="l">
              <a:lnSpc>
                <a:spcPct val="93000"/>
              </a:lnSpc>
              <a:spcBef>
                <a:spcPts val="771"/>
              </a:spcBef>
              <a:spcAft>
                <a:spcPts val="0"/>
              </a:spcAft>
              <a:buSzPts val="952"/>
              <a:buNone/>
              <a:defRPr sz="1270"/>
            </a:lvl4pPr>
            <a:lvl5pPr indent="-228600" lvl="4" marL="2286000" algn="l">
              <a:lnSpc>
                <a:spcPct val="93000"/>
              </a:lnSpc>
              <a:spcBef>
                <a:spcPts val="522"/>
              </a:spcBef>
              <a:spcAft>
                <a:spcPts val="0"/>
              </a:spcAft>
              <a:buSzPts val="572"/>
              <a:buNone/>
              <a:defRPr sz="1270"/>
            </a:lvl5pPr>
            <a:lvl6pPr indent="-228600" lvl="5" marL="2743200" algn="l">
              <a:lnSpc>
                <a:spcPct val="93000"/>
              </a:lnSpc>
              <a:spcBef>
                <a:spcPts val="261"/>
              </a:spcBef>
              <a:spcAft>
                <a:spcPts val="0"/>
              </a:spcAft>
              <a:buSzPts val="572"/>
              <a:buNone/>
              <a:defRPr sz="1270"/>
            </a:lvl6pPr>
            <a:lvl7pPr indent="-228600" lvl="6" marL="3200400" algn="l">
              <a:lnSpc>
                <a:spcPct val="93000"/>
              </a:lnSpc>
              <a:spcBef>
                <a:spcPts val="261"/>
              </a:spcBef>
              <a:spcAft>
                <a:spcPts val="0"/>
              </a:spcAft>
              <a:buSzPts val="572"/>
              <a:buNone/>
              <a:defRPr sz="1270"/>
            </a:lvl7pPr>
            <a:lvl8pPr indent="-228600" lvl="7" marL="3657600" algn="l">
              <a:lnSpc>
                <a:spcPct val="93000"/>
              </a:lnSpc>
              <a:spcBef>
                <a:spcPts val="261"/>
              </a:spcBef>
              <a:spcAft>
                <a:spcPts val="0"/>
              </a:spcAft>
              <a:buSzPts val="572"/>
              <a:buNone/>
              <a:defRPr sz="1270"/>
            </a:lvl8pPr>
            <a:lvl9pPr indent="-228600" lvl="8" marL="4114800" algn="l">
              <a:lnSpc>
                <a:spcPct val="93000"/>
              </a:lnSpc>
              <a:spcBef>
                <a:spcPts val="261"/>
              </a:spcBef>
              <a:spcAft>
                <a:spcPts val="261"/>
              </a:spcAft>
              <a:buSzPts val="572"/>
              <a:buNone/>
              <a:defRPr sz="1270"/>
            </a:lvl9pPr>
          </a:lstStyle>
          <a:p/>
        </p:txBody>
      </p:sp>
      <p:sp>
        <p:nvSpPr>
          <p:cNvPr id="467" name="Google Shape;467;p72"/>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72"/>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72"/>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0" name="Shape 470"/>
        <p:cNvGrpSpPr/>
        <p:nvPr/>
      </p:nvGrpSpPr>
      <p:grpSpPr>
        <a:xfrm>
          <a:off x="0" y="0"/>
          <a:ext cx="0" cy="0"/>
          <a:chOff x="0" y="0"/>
          <a:chExt cx="0" cy="0"/>
        </a:xfrm>
      </p:grpSpPr>
      <p:sp>
        <p:nvSpPr>
          <p:cNvPr id="471" name="Google Shape;471;p73"/>
          <p:cNvSpPr txBox="1"/>
          <p:nvPr>
            <p:ph type="title"/>
          </p:nvPr>
        </p:nvSpPr>
        <p:spPr>
          <a:xfrm>
            <a:off x="608641"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72" name="Google Shape;472;p73"/>
          <p:cNvSpPr txBox="1"/>
          <p:nvPr>
            <p:ph idx="1" type="body"/>
          </p:nvPr>
        </p:nvSpPr>
        <p:spPr>
          <a:xfrm>
            <a:off x="608641" y="1604329"/>
            <a:ext cx="5391360" cy="4524955"/>
          </a:xfrm>
          <a:prstGeom prst="rect">
            <a:avLst/>
          </a:prstGeom>
          <a:noFill/>
          <a:ln>
            <a:noFill/>
          </a:ln>
        </p:spPr>
        <p:txBody>
          <a:bodyPr anchorCtr="0" anchor="t" bIns="0" lIns="0" spcFirstLastPara="1" rIns="0" wrap="square" tIns="0">
            <a:noAutofit/>
          </a:bodyPr>
          <a:lstStyle>
            <a:lvl1pPr indent="-301180" lvl="0" marL="457200" algn="l">
              <a:lnSpc>
                <a:spcPct val="93000"/>
              </a:lnSpc>
              <a:spcBef>
                <a:spcPts val="0"/>
              </a:spcBef>
              <a:spcAft>
                <a:spcPts val="0"/>
              </a:spcAft>
              <a:buSzPts val="1143"/>
              <a:buChar char="●"/>
              <a:defRPr sz="2540"/>
            </a:lvl1pPr>
            <a:lvl2pPr indent="-332279" lvl="1" marL="914400" algn="l">
              <a:lnSpc>
                <a:spcPct val="93000"/>
              </a:lnSpc>
              <a:spcBef>
                <a:spcPts val="1293"/>
              </a:spcBef>
              <a:spcAft>
                <a:spcPts val="0"/>
              </a:spcAft>
              <a:buSzPts val="1633"/>
              <a:buChar char="−"/>
              <a:defRPr sz="2177"/>
            </a:lvl2pPr>
            <a:lvl3pPr indent="-280435" lvl="2" marL="1371600" algn="l">
              <a:lnSpc>
                <a:spcPct val="93000"/>
              </a:lnSpc>
              <a:spcBef>
                <a:spcPts val="1032"/>
              </a:spcBef>
              <a:spcAft>
                <a:spcPts val="0"/>
              </a:spcAft>
              <a:buSzPts val="816"/>
              <a:buChar char="●"/>
              <a:defRPr sz="1814"/>
            </a:lvl3pPr>
            <a:lvl4pPr indent="-306371" lvl="3" marL="1828800" algn="l">
              <a:lnSpc>
                <a:spcPct val="93000"/>
              </a:lnSpc>
              <a:spcBef>
                <a:spcPts val="771"/>
              </a:spcBef>
              <a:spcAft>
                <a:spcPts val="0"/>
              </a:spcAft>
              <a:buSzPts val="1225"/>
              <a:buChar char="−"/>
              <a:defRPr sz="1633"/>
            </a:lvl4pPr>
            <a:lvl5pPr indent="-275263" lvl="4" marL="2286000" algn="l">
              <a:lnSpc>
                <a:spcPct val="93000"/>
              </a:lnSpc>
              <a:spcBef>
                <a:spcPts val="522"/>
              </a:spcBef>
              <a:spcAft>
                <a:spcPts val="0"/>
              </a:spcAft>
              <a:buSzPts val="735"/>
              <a:buChar char="●"/>
              <a:defRPr sz="1633"/>
            </a:lvl5pPr>
            <a:lvl6pPr indent="-275263" lvl="5" marL="2743200" algn="l">
              <a:lnSpc>
                <a:spcPct val="93000"/>
              </a:lnSpc>
              <a:spcBef>
                <a:spcPts val="261"/>
              </a:spcBef>
              <a:spcAft>
                <a:spcPts val="0"/>
              </a:spcAft>
              <a:buSzPts val="735"/>
              <a:buChar char="●"/>
              <a:defRPr sz="1633"/>
            </a:lvl6pPr>
            <a:lvl7pPr indent="-275263" lvl="6" marL="3200400" algn="l">
              <a:lnSpc>
                <a:spcPct val="93000"/>
              </a:lnSpc>
              <a:spcBef>
                <a:spcPts val="261"/>
              </a:spcBef>
              <a:spcAft>
                <a:spcPts val="0"/>
              </a:spcAft>
              <a:buSzPts val="735"/>
              <a:buChar char="●"/>
              <a:defRPr sz="1633"/>
            </a:lvl7pPr>
            <a:lvl8pPr indent="-275263" lvl="7" marL="3657600" algn="l">
              <a:lnSpc>
                <a:spcPct val="93000"/>
              </a:lnSpc>
              <a:spcBef>
                <a:spcPts val="261"/>
              </a:spcBef>
              <a:spcAft>
                <a:spcPts val="0"/>
              </a:spcAft>
              <a:buSzPts val="735"/>
              <a:buChar char="●"/>
              <a:defRPr sz="1633"/>
            </a:lvl8pPr>
            <a:lvl9pPr indent="-275263" lvl="8" marL="4114800" algn="l">
              <a:lnSpc>
                <a:spcPct val="93000"/>
              </a:lnSpc>
              <a:spcBef>
                <a:spcPts val="261"/>
              </a:spcBef>
              <a:spcAft>
                <a:spcPts val="261"/>
              </a:spcAft>
              <a:buSzPts val="735"/>
              <a:buChar char="●"/>
              <a:defRPr sz="1633"/>
            </a:lvl9pPr>
          </a:lstStyle>
          <a:p/>
        </p:txBody>
      </p:sp>
      <p:sp>
        <p:nvSpPr>
          <p:cNvPr id="473" name="Google Shape;473;p73"/>
          <p:cNvSpPr txBox="1"/>
          <p:nvPr>
            <p:ph idx="2" type="body"/>
          </p:nvPr>
        </p:nvSpPr>
        <p:spPr>
          <a:xfrm>
            <a:off x="6184321" y="1604329"/>
            <a:ext cx="5393279" cy="4524955"/>
          </a:xfrm>
          <a:prstGeom prst="rect">
            <a:avLst/>
          </a:prstGeom>
          <a:noFill/>
          <a:ln>
            <a:noFill/>
          </a:ln>
        </p:spPr>
        <p:txBody>
          <a:bodyPr anchorCtr="0" anchor="t" bIns="0" lIns="0" spcFirstLastPara="1" rIns="0" wrap="square" tIns="0">
            <a:noAutofit/>
          </a:bodyPr>
          <a:lstStyle>
            <a:lvl1pPr indent="-301180" lvl="0" marL="457200" algn="l">
              <a:lnSpc>
                <a:spcPct val="93000"/>
              </a:lnSpc>
              <a:spcBef>
                <a:spcPts val="0"/>
              </a:spcBef>
              <a:spcAft>
                <a:spcPts val="0"/>
              </a:spcAft>
              <a:buSzPts val="1143"/>
              <a:buChar char="●"/>
              <a:defRPr sz="2540"/>
            </a:lvl1pPr>
            <a:lvl2pPr indent="-332279" lvl="1" marL="914400" algn="l">
              <a:lnSpc>
                <a:spcPct val="93000"/>
              </a:lnSpc>
              <a:spcBef>
                <a:spcPts val="1293"/>
              </a:spcBef>
              <a:spcAft>
                <a:spcPts val="0"/>
              </a:spcAft>
              <a:buSzPts val="1633"/>
              <a:buChar char="−"/>
              <a:defRPr sz="2177"/>
            </a:lvl2pPr>
            <a:lvl3pPr indent="-280435" lvl="2" marL="1371600" algn="l">
              <a:lnSpc>
                <a:spcPct val="93000"/>
              </a:lnSpc>
              <a:spcBef>
                <a:spcPts val="1032"/>
              </a:spcBef>
              <a:spcAft>
                <a:spcPts val="0"/>
              </a:spcAft>
              <a:buSzPts val="816"/>
              <a:buChar char="●"/>
              <a:defRPr sz="1814"/>
            </a:lvl3pPr>
            <a:lvl4pPr indent="-306371" lvl="3" marL="1828800" algn="l">
              <a:lnSpc>
                <a:spcPct val="93000"/>
              </a:lnSpc>
              <a:spcBef>
                <a:spcPts val="771"/>
              </a:spcBef>
              <a:spcAft>
                <a:spcPts val="0"/>
              </a:spcAft>
              <a:buSzPts val="1225"/>
              <a:buChar char="−"/>
              <a:defRPr sz="1633"/>
            </a:lvl4pPr>
            <a:lvl5pPr indent="-275263" lvl="4" marL="2286000" algn="l">
              <a:lnSpc>
                <a:spcPct val="93000"/>
              </a:lnSpc>
              <a:spcBef>
                <a:spcPts val="522"/>
              </a:spcBef>
              <a:spcAft>
                <a:spcPts val="0"/>
              </a:spcAft>
              <a:buSzPts val="735"/>
              <a:buChar char="●"/>
              <a:defRPr sz="1633"/>
            </a:lvl5pPr>
            <a:lvl6pPr indent="-275263" lvl="5" marL="2743200" algn="l">
              <a:lnSpc>
                <a:spcPct val="93000"/>
              </a:lnSpc>
              <a:spcBef>
                <a:spcPts val="261"/>
              </a:spcBef>
              <a:spcAft>
                <a:spcPts val="0"/>
              </a:spcAft>
              <a:buSzPts val="735"/>
              <a:buChar char="●"/>
              <a:defRPr sz="1633"/>
            </a:lvl6pPr>
            <a:lvl7pPr indent="-275263" lvl="6" marL="3200400" algn="l">
              <a:lnSpc>
                <a:spcPct val="93000"/>
              </a:lnSpc>
              <a:spcBef>
                <a:spcPts val="261"/>
              </a:spcBef>
              <a:spcAft>
                <a:spcPts val="0"/>
              </a:spcAft>
              <a:buSzPts val="735"/>
              <a:buChar char="●"/>
              <a:defRPr sz="1633"/>
            </a:lvl7pPr>
            <a:lvl8pPr indent="-275263" lvl="7" marL="3657600" algn="l">
              <a:lnSpc>
                <a:spcPct val="93000"/>
              </a:lnSpc>
              <a:spcBef>
                <a:spcPts val="261"/>
              </a:spcBef>
              <a:spcAft>
                <a:spcPts val="0"/>
              </a:spcAft>
              <a:buSzPts val="735"/>
              <a:buChar char="●"/>
              <a:defRPr sz="1633"/>
            </a:lvl8pPr>
            <a:lvl9pPr indent="-275263" lvl="8" marL="4114800" algn="l">
              <a:lnSpc>
                <a:spcPct val="93000"/>
              </a:lnSpc>
              <a:spcBef>
                <a:spcPts val="261"/>
              </a:spcBef>
              <a:spcAft>
                <a:spcPts val="261"/>
              </a:spcAft>
              <a:buSzPts val="735"/>
              <a:buChar char="●"/>
              <a:defRPr sz="1633"/>
            </a:lvl9pPr>
          </a:lstStyle>
          <a:p/>
        </p:txBody>
      </p:sp>
      <p:sp>
        <p:nvSpPr>
          <p:cNvPr id="474" name="Google Shape;474;p73"/>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73"/>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73"/>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7" name="Shape 477"/>
        <p:cNvGrpSpPr/>
        <p:nvPr/>
      </p:nvGrpSpPr>
      <p:grpSpPr>
        <a:xfrm>
          <a:off x="0" y="0"/>
          <a:ext cx="0" cy="0"/>
          <a:chOff x="0" y="0"/>
          <a:chExt cx="0" cy="0"/>
        </a:xfrm>
      </p:grpSpPr>
      <p:sp>
        <p:nvSpPr>
          <p:cNvPr id="478" name="Google Shape;478;p74"/>
          <p:cNvSpPr txBox="1"/>
          <p:nvPr>
            <p:ph type="title"/>
          </p:nvPr>
        </p:nvSpPr>
        <p:spPr>
          <a:xfrm>
            <a:off x="610560" y="275070"/>
            <a:ext cx="10972801" cy="1142039"/>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79" name="Google Shape;479;p74"/>
          <p:cNvSpPr txBox="1"/>
          <p:nvPr>
            <p:ph idx="1" type="body"/>
          </p:nvPr>
        </p:nvSpPr>
        <p:spPr>
          <a:xfrm>
            <a:off x="610560" y="1535201"/>
            <a:ext cx="5385601" cy="639427"/>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980"/>
              <a:buNone/>
              <a:defRPr b="1" sz="2177"/>
            </a:lvl1pPr>
            <a:lvl2pPr indent="-228600" lvl="1" marL="914400" algn="l">
              <a:lnSpc>
                <a:spcPct val="93000"/>
              </a:lnSpc>
              <a:spcBef>
                <a:spcPts val="1293"/>
              </a:spcBef>
              <a:spcAft>
                <a:spcPts val="0"/>
              </a:spcAft>
              <a:buSzPts val="1361"/>
              <a:buNone/>
              <a:defRPr b="1" sz="1814"/>
            </a:lvl2pPr>
            <a:lvl3pPr indent="-228600" lvl="2" marL="1371600" algn="l">
              <a:lnSpc>
                <a:spcPct val="93000"/>
              </a:lnSpc>
              <a:spcBef>
                <a:spcPts val="1032"/>
              </a:spcBef>
              <a:spcAft>
                <a:spcPts val="0"/>
              </a:spcAft>
              <a:buSzPts val="735"/>
              <a:buNone/>
              <a:defRPr b="1" sz="1633"/>
            </a:lvl3pPr>
            <a:lvl4pPr indent="-228600" lvl="3" marL="1828800" algn="l">
              <a:lnSpc>
                <a:spcPct val="93000"/>
              </a:lnSpc>
              <a:spcBef>
                <a:spcPts val="771"/>
              </a:spcBef>
              <a:spcAft>
                <a:spcPts val="0"/>
              </a:spcAft>
              <a:buSzPts val="1089"/>
              <a:buNone/>
              <a:defRPr b="1" sz="1452"/>
            </a:lvl4pPr>
            <a:lvl5pPr indent="-228600" lvl="4" marL="2286000" algn="l">
              <a:lnSpc>
                <a:spcPct val="93000"/>
              </a:lnSpc>
              <a:spcBef>
                <a:spcPts val="522"/>
              </a:spcBef>
              <a:spcAft>
                <a:spcPts val="0"/>
              </a:spcAft>
              <a:buSzPts val="653"/>
              <a:buNone/>
              <a:defRPr b="1" sz="1452"/>
            </a:lvl5pPr>
            <a:lvl6pPr indent="-228600" lvl="5" marL="2743200" algn="l">
              <a:lnSpc>
                <a:spcPct val="93000"/>
              </a:lnSpc>
              <a:spcBef>
                <a:spcPts val="261"/>
              </a:spcBef>
              <a:spcAft>
                <a:spcPts val="0"/>
              </a:spcAft>
              <a:buSzPts val="653"/>
              <a:buNone/>
              <a:defRPr b="1" sz="1452"/>
            </a:lvl6pPr>
            <a:lvl7pPr indent="-228600" lvl="6" marL="3200400" algn="l">
              <a:lnSpc>
                <a:spcPct val="93000"/>
              </a:lnSpc>
              <a:spcBef>
                <a:spcPts val="261"/>
              </a:spcBef>
              <a:spcAft>
                <a:spcPts val="0"/>
              </a:spcAft>
              <a:buSzPts val="653"/>
              <a:buNone/>
              <a:defRPr b="1" sz="1452"/>
            </a:lvl7pPr>
            <a:lvl8pPr indent="-228600" lvl="7" marL="3657600" algn="l">
              <a:lnSpc>
                <a:spcPct val="93000"/>
              </a:lnSpc>
              <a:spcBef>
                <a:spcPts val="261"/>
              </a:spcBef>
              <a:spcAft>
                <a:spcPts val="0"/>
              </a:spcAft>
              <a:buSzPts val="653"/>
              <a:buNone/>
              <a:defRPr b="1" sz="1452"/>
            </a:lvl8pPr>
            <a:lvl9pPr indent="-228600" lvl="8" marL="4114800" algn="l">
              <a:lnSpc>
                <a:spcPct val="93000"/>
              </a:lnSpc>
              <a:spcBef>
                <a:spcPts val="261"/>
              </a:spcBef>
              <a:spcAft>
                <a:spcPts val="261"/>
              </a:spcAft>
              <a:buSzPts val="653"/>
              <a:buNone/>
              <a:defRPr b="1" sz="1452"/>
            </a:lvl9pPr>
          </a:lstStyle>
          <a:p/>
        </p:txBody>
      </p:sp>
      <p:sp>
        <p:nvSpPr>
          <p:cNvPr id="480" name="Google Shape;480;p74"/>
          <p:cNvSpPr txBox="1"/>
          <p:nvPr>
            <p:ph idx="2" type="body"/>
          </p:nvPr>
        </p:nvSpPr>
        <p:spPr>
          <a:xfrm>
            <a:off x="610560" y="2174628"/>
            <a:ext cx="5385601" cy="3951775"/>
          </a:xfrm>
          <a:prstGeom prst="rect">
            <a:avLst/>
          </a:prstGeom>
          <a:noFill/>
          <a:ln>
            <a:noFill/>
          </a:ln>
        </p:spPr>
        <p:txBody>
          <a:bodyPr anchorCtr="0" anchor="t" bIns="0" lIns="0" spcFirstLastPara="1" rIns="0" wrap="square" tIns="0">
            <a:noAutofit/>
          </a:bodyPr>
          <a:lstStyle>
            <a:lvl1pPr indent="-290807" lvl="0" marL="457200" algn="l">
              <a:lnSpc>
                <a:spcPct val="93000"/>
              </a:lnSpc>
              <a:spcBef>
                <a:spcPts val="0"/>
              </a:spcBef>
              <a:spcAft>
                <a:spcPts val="0"/>
              </a:spcAft>
              <a:buSzPts val="980"/>
              <a:buChar char="●"/>
              <a:defRPr sz="2177"/>
            </a:lvl1pPr>
            <a:lvl2pPr indent="-314991" lvl="1" marL="914400" algn="l">
              <a:lnSpc>
                <a:spcPct val="93000"/>
              </a:lnSpc>
              <a:spcBef>
                <a:spcPts val="1293"/>
              </a:spcBef>
              <a:spcAft>
                <a:spcPts val="0"/>
              </a:spcAft>
              <a:buSzPts val="1361"/>
              <a:buChar char="−"/>
              <a:defRPr sz="1814"/>
            </a:lvl2pPr>
            <a:lvl3pPr indent="-275262" lvl="2" marL="1371600" algn="l">
              <a:lnSpc>
                <a:spcPct val="93000"/>
              </a:lnSpc>
              <a:spcBef>
                <a:spcPts val="1032"/>
              </a:spcBef>
              <a:spcAft>
                <a:spcPts val="0"/>
              </a:spcAft>
              <a:buSzPts val="735"/>
              <a:buChar char="●"/>
              <a:defRPr sz="1633"/>
            </a:lvl3pPr>
            <a:lvl4pPr indent="-297751" lvl="3" marL="1828800" algn="l">
              <a:lnSpc>
                <a:spcPct val="93000"/>
              </a:lnSpc>
              <a:spcBef>
                <a:spcPts val="771"/>
              </a:spcBef>
              <a:spcAft>
                <a:spcPts val="0"/>
              </a:spcAft>
              <a:buSzPts val="1089"/>
              <a:buChar char="−"/>
              <a:defRPr sz="1452"/>
            </a:lvl4pPr>
            <a:lvl5pPr indent="-270090" lvl="4" marL="2286000" algn="l">
              <a:lnSpc>
                <a:spcPct val="93000"/>
              </a:lnSpc>
              <a:spcBef>
                <a:spcPts val="522"/>
              </a:spcBef>
              <a:spcAft>
                <a:spcPts val="0"/>
              </a:spcAft>
              <a:buSzPts val="653"/>
              <a:buChar char="●"/>
              <a:defRPr sz="1452"/>
            </a:lvl5pPr>
            <a:lvl6pPr indent="-270090" lvl="5" marL="2743200" algn="l">
              <a:lnSpc>
                <a:spcPct val="93000"/>
              </a:lnSpc>
              <a:spcBef>
                <a:spcPts val="261"/>
              </a:spcBef>
              <a:spcAft>
                <a:spcPts val="0"/>
              </a:spcAft>
              <a:buSzPts val="653"/>
              <a:buChar char="●"/>
              <a:defRPr sz="1452"/>
            </a:lvl6pPr>
            <a:lvl7pPr indent="-270090" lvl="6" marL="3200400" algn="l">
              <a:lnSpc>
                <a:spcPct val="93000"/>
              </a:lnSpc>
              <a:spcBef>
                <a:spcPts val="261"/>
              </a:spcBef>
              <a:spcAft>
                <a:spcPts val="0"/>
              </a:spcAft>
              <a:buSzPts val="653"/>
              <a:buChar char="●"/>
              <a:defRPr sz="1452"/>
            </a:lvl7pPr>
            <a:lvl8pPr indent="-270090" lvl="7" marL="3657600" algn="l">
              <a:lnSpc>
                <a:spcPct val="93000"/>
              </a:lnSpc>
              <a:spcBef>
                <a:spcPts val="261"/>
              </a:spcBef>
              <a:spcAft>
                <a:spcPts val="0"/>
              </a:spcAft>
              <a:buSzPts val="653"/>
              <a:buChar char="●"/>
              <a:defRPr sz="1452"/>
            </a:lvl8pPr>
            <a:lvl9pPr indent="-270090" lvl="8" marL="4114800" algn="l">
              <a:lnSpc>
                <a:spcPct val="93000"/>
              </a:lnSpc>
              <a:spcBef>
                <a:spcPts val="261"/>
              </a:spcBef>
              <a:spcAft>
                <a:spcPts val="261"/>
              </a:spcAft>
              <a:buSzPts val="653"/>
              <a:buChar char="●"/>
              <a:defRPr sz="1452"/>
            </a:lvl9pPr>
          </a:lstStyle>
          <a:p/>
        </p:txBody>
      </p:sp>
      <p:sp>
        <p:nvSpPr>
          <p:cNvPr id="481" name="Google Shape;481;p74"/>
          <p:cNvSpPr txBox="1"/>
          <p:nvPr>
            <p:ph idx="3" type="body"/>
          </p:nvPr>
        </p:nvSpPr>
        <p:spPr>
          <a:xfrm>
            <a:off x="6193920" y="1535201"/>
            <a:ext cx="5389441" cy="639427"/>
          </a:xfrm>
          <a:prstGeom prst="rect">
            <a:avLst/>
          </a:prstGeom>
          <a:noFill/>
          <a:ln>
            <a:noFill/>
          </a:ln>
        </p:spPr>
        <p:txBody>
          <a:bodyPr anchorCtr="0" anchor="b" bIns="0" lIns="0" spcFirstLastPara="1" rIns="0" wrap="square" tIns="0">
            <a:noAutofit/>
          </a:bodyPr>
          <a:lstStyle>
            <a:lvl1pPr indent="-228600" lvl="0" marL="457200" algn="l">
              <a:lnSpc>
                <a:spcPct val="93000"/>
              </a:lnSpc>
              <a:spcBef>
                <a:spcPts val="0"/>
              </a:spcBef>
              <a:spcAft>
                <a:spcPts val="0"/>
              </a:spcAft>
              <a:buSzPts val="980"/>
              <a:buNone/>
              <a:defRPr b="1" sz="2177"/>
            </a:lvl1pPr>
            <a:lvl2pPr indent="-228600" lvl="1" marL="914400" algn="l">
              <a:lnSpc>
                <a:spcPct val="93000"/>
              </a:lnSpc>
              <a:spcBef>
                <a:spcPts val="1293"/>
              </a:spcBef>
              <a:spcAft>
                <a:spcPts val="0"/>
              </a:spcAft>
              <a:buSzPts val="1361"/>
              <a:buNone/>
              <a:defRPr b="1" sz="1814"/>
            </a:lvl2pPr>
            <a:lvl3pPr indent="-228600" lvl="2" marL="1371600" algn="l">
              <a:lnSpc>
                <a:spcPct val="93000"/>
              </a:lnSpc>
              <a:spcBef>
                <a:spcPts val="1032"/>
              </a:spcBef>
              <a:spcAft>
                <a:spcPts val="0"/>
              </a:spcAft>
              <a:buSzPts val="735"/>
              <a:buNone/>
              <a:defRPr b="1" sz="1633"/>
            </a:lvl3pPr>
            <a:lvl4pPr indent="-228600" lvl="3" marL="1828800" algn="l">
              <a:lnSpc>
                <a:spcPct val="93000"/>
              </a:lnSpc>
              <a:spcBef>
                <a:spcPts val="771"/>
              </a:spcBef>
              <a:spcAft>
                <a:spcPts val="0"/>
              </a:spcAft>
              <a:buSzPts val="1089"/>
              <a:buNone/>
              <a:defRPr b="1" sz="1452"/>
            </a:lvl4pPr>
            <a:lvl5pPr indent="-228600" lvl="4" marL="2286000" algn="l">
              <a:lnSpc>
                <a:spcPct val="93000"/>
              </a:lnSpc>
              <a:spcBef>
                <a:spcPts val="522"/>
              </a:spcBef>
              <a:spcAft>
                <a:spcPts val="0"/>
              </a:spcAft>
              <a:buSzPts val="653"/>
              <a:buNone/>
              <a:defRPr b="1" sz="1452"/>
            </a:lvl5pPr>
            <a:lvl6pPr indent="-228600" lvl="5" marL="2743200" algn="l">
              <a:lnSpc>
                <a:spcPct val="93000"/>
              </a:lnSpc>
              <a:spcBef>
                <a:spcPts val="261"/>
              </a:spcBef>
              <a:spcAft>
                <a:spcPts val="0"/>
              </a:spcAft>
              <a:buSzPts val="653"/>
              <a:buNone/>
              <a:defRPr b="1" sz="1452"/>
            </a:lvl6pPr>
            <a:lvl7pPr indent="-228600" lvl="6" marL="3200400" algn="l">
              <a:lnSpc>
                <a:spcPct val="93000"/>
              </a:lnSpc>
              <a:spcBef>
                <a:spcPts val="261"/>
              </a:spcBef>
              <a:spcAft>
                <a:spcPts val="0"/>
              </a:spcAft>
              <a:buSzPts val="653"/>
              <a:buNone/>
              <a:defRPr b="1" sz="1452"/>
            </a:lvl7pPr>
            <a:lvl8pPr indent="-228600" lvl="7" marL="3657600" algn="l">
              <a:lnSpc>
                <a:spcPct val="93000"/>
              </a:lnSpc>
              <a:spcBef>
                <a:spcPts val="261"/>
              </a:spcBef>
              <a:spcAft>
                <a:spcPts val="0"/>
              </a:spcAft>
              <a:buSzPts val="653"/>
              <a:buNone/>
              <a:defRPr b="1" sz="1452"/>
            </a:lvl8pPr>
            <a:lvl9pPr indent="-228600" lvl="8" marL="4114800" algn="l">
              <a:lnSpc>
                <a:spcPct val="93000"/>
              </a:lnSpc>
              <a:spcBef>
                <a:spcPts val="261"/>
              </a:spcBef>
              <a:spcAft>
                <a:spcPts val="261"/>
              </a:spcAft>
              <a:buSzPts val="653"/>
              <a:buNone/>
              <a:defRPr b="1" sz="1452"/>
            </a:lvl9pPr>
          </a:lstStyle>
          <a:p/>
        </p:txBody>
      </p:sp>
      <p:sp>
        <p:nvSpPr>
          <p:cNvPr id="482" name="Google Shape;482;p74"/>
          <p:cNvSpPr txBox="1"/>
          <p:nvPr>
            <p:ph idx="4" type="body"/>
          </p:nvPr>
        </p:nvSpPr>
        <p:spPr>
          <a:xfrm>
            <a:off x="6193920" y="2174628"/>
            <a:ext cx="5389441" cy="3951775"/>
          </a:xfrm>
          <a:prstGeom prst="rect">
            <a:avLst/>
          </a:prstGeom>
          <a:noFill/>
          <a:ln>
            <a:noFill/>
          </a:ln>
        </p:spPr>
        <p:txBody>
          <a:bodyPr anchorCtr="0" anchor="t" bIns="0" lIns="0" spcFirstLastPara="1" rIns="0" wrap="square" tIns="0">
            <a:noAutofit/>
          </a:bodyPr>
          <a:lstStyle>
            <a:lvl1pPr indent="-290807" lvl="0" marL="457200" algn="l">
              <a:lnSpc>
                <a:spcPct val="93000"/>
              </a:lnSpc>
              <a:spcBef>
                <a:spcPts val="0"/>
              </a:spcBef>
              <a:spcAft>
                <a:spcPts val="0"/>
              </a:spcAft>
              <a:buSzPts val="980"/>
              <a:buChar char="●"/>
              <a:defRPr sz="2177"/>
            </a:lvl1pPr>
            <a:lvl2pPr indent="-314991" lvl="1" marL="914400" algn="l">
              <a:lnSpc>
                <a:spcPct val="93000"/>
              </a:lnSpc>
              <a:spcBef>
                <a:spcPts val="1293"/>
              </a:spcBef>
              <a:spcAft>
                <a:spcPts val="0"/>
              </a:spcAft>
              <a:buSzPts val="1361"/>
              <a:buChar char="−"/>
              <a:defRPr sz="1814"/>
            </a:lvl2pPr>
            <a:lvl3pPr indent="-275262" lvl="2" marL="1371600" algn="l">
              <a:lnSpc>
                <a:spcPct val="93000"/>
              </a:lnSpc>
              <a:spcBef>
                <a:spcPts val="1032"/>
              </a:spcBef>
              <a:spcAft>
                <a:spcPts val="0"/>
              </a:spcAft>
              <a:buSzPts val="735"/>
              <a:buChar char="●"/>
              <a:defRPr sz="1633"/>
            </a:lvl3pPr>
            <a:lvl4pPr indent="-297751" lvl="3" marL="1828800" algn="l">
              <a:lnSpc>
                <a:spcPct val="93000"/>
              </a:lnSpc>
              <a:spcBef>
                <a:spcPts val="771"/>
              </a:spcBef>
              <a:spcAft>
                <a:spcPts val="0"/>
              </a:spcAft>
              <a:buSzPts val="1089"/>
              <a:buChar char="−"/>
              <a:defRPr sz="1452"/>
            </a:lvl4pPr>
            <a:lvl5pPr indent="-270090" lvl="4" marL="2286000" algn="l">
              <a:lnSpc>
                <a:spcPct val="93000"/>
              </a:lnSpc>
              <a:spcBef>
                <a:spcPts val="522"/>
              </a:spcBef>
              <a:spcAft>
                <a:spcPts val="0"/>
              </a:spcAft>
              <a:buSzPts val="653"/>
              <a:buChar char="●"/>
              <a:defRPr sz="1452"/>
            </a:lvl5pPr>
            <a:lvl6pPr indent="-270090" lvl="5" marL="2743200" algn="l">
              <a:lnSpc>
                <a:spcPct val="93000"/>
              </a:lnSpc>
              <a:spcBef>
                <a:spcPts val="261"/>
              </a:spcBef>
              <a:spcAft>
                <a:spcPts val="0"/>
              </a:spcAft>
              <a:buSzPts val="653"/>
              <a:buChar char="●"/>
              <a:defRPr sz="1452"/>
            </a:lvl6pPr>
            <a:lvl7pPr indent="-270090" lvl="6" marL="3200400" algn="l">
              <a:lnSpc>
                <a:spcPct val="93000"/>
              </a:lnSpc>
              <a:spcBef>
                <a:spcPts val="261"/>
              </a:spcBef>
              <a:spcAft>
                <a:spcPts val="0"/>
              </a:spcAft>
              <a:buSzPts val="653"/>
              <a:buChar char="●"/>
              <a:defRPr sz="1452"/>
            </a:lvl7pPr>
            <a:lvl8pPr indent="-270090" lvl="7" marL="3657600" algn="l">
              <a:lnSpc>
                <a:spcPct val="93000"/>
              </a:lnSpc>
              <a:spcBef>
                <a:spcPts val="261"/>
              </a:spcBef>
              <a:spcAft>
                <a:spcPts val="0"/>
              </a:spcAft>
              <a:buSzPts val="653"/>
              <a:buChar char="●"/>
              <a:defRPr sz="1452"/>
            </a:lvl8pPr>
            <a:lvl9pPr indent="-270090" lvl="8" marL="4114800" algn="l">
              <a:lnSpc>
                <a:spcPct val="93000"/>
              </a:lnSpc>
              <a:spcBef>
                <a:spcPts val="261"/>
              </a:spcBef>
              <a:spcAft>
                <a:spcPts val="261"/>
              </a:spcAft>
              <a:buSzPts val="653"/>
              <a:buChar char="●"/>
              <a:defRPr sz="1452"/>
            </a:lvl9pPr>
          </a:lstStyle>
          <a:p/>
        </p:txBody>
      </p:sp>
      <p:sp>
        <p:nvSpPr>
          <p:cNvPr id="483" name="Google Shape;483;p74"/>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74"/>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74"/>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6" name="Shape 486"/>
        <p:cNvGrpSpPr/>
        <p:nvPr/>
      </p:nvGrpSpPr>
      <p:grpSpPr>
        <a:xfrm>
          <a:off x="0" y="0"/>
          <a:ext cx="0" cy="0"/>
          <a:chOff x="0" y="0"/>
          <a:chExt cx="0" cy="0"/>
        </a:xfrm>
      </p:grpSpPr>
      <p:sp>
        <p:nvSpPr>
          <p:cNvPr id="487" name="Google Shape;487;p75"/>
          <p:cNvSpPr txBox="1"/>
          <p:nvPr>
            <p:ph type="title"/>
          </p:nvPr>
        </p:nvSpPr>
        <p:spPr>
          <a:xfrm>
            <a:off x="608641"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88" name="Google Shape;488;p75"/>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75"/>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75"/>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608646"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5" name="Google Shape;55;p8"/>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1" name="Shape 491"/>
        <p:cNvGrpSpPr/>
        <p:nvPr/>
      </p:nvGrpSpPr>
      <p:grpSpPr>
        <a:xfrm>
          <a:off x="0" y="0"/>
          <a:ext cx="0" cy="0"/>
          <a:chOff x="0" y="0"/>
          <a:chExt cx="0" cy="0"/>
        </a:xfrm>
      </p:grpSpPr>
      <p:sp>
        <p:nvSpPr>
          <p:cNvPr id="492" name="Google Shape;492;p76"/>
          <p:cNvSpPr txBox="1"/>
          <p:nvPr>
            <p:ph type="title"/>
          </p:nvPr>
        </p:nvSpPr>
        <p:spPr>
          <a:xfrm>
            <a:off x="610560" y="273629"/>
            <a:ext cx="4010881" cy="1160762"/>
          </a:xfrm>
          <a:prstGeom prst="rect">
            <a:avLst/>
          </a:prstGeom>
          <a:noFill/>
          <a:ln>
            <a:noFill/>
          </a:ln>
        </p:spPr>
        <p:txBody>
          <a:bodyPr anchorCtr="0" anchor="b" bIns="0" lIns="0" spcFirstLastPara="1" rIns="0" wrap="square" tIns="0">
            <a:noAutofit/>
          </a:bodyPr>
          <a:lstStyle>
            <a:lvl1pPr lvl="0" algn="l">
              <a:lnSpc>
                <a:spcPct val="93000"/>
              </a:lnSpc>
              <a:spcBef>
                <a:spcPts val="0"/>
              </a:spcBef>
              <a:spcAft>
                <a:spcPts val="0"/>
              </a:spcAft>
              <a:buSzPts val="1400"/>
              <a:buNone/>
              <a:defRPr b="1" sz="1814"/>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93" name="Google Shape;493;p76"/>
          <p:cNvSpPr txBox="1"/>
          <p:nvPr>
            <p:ph idx="1" type="body"/>
          </p:nvPr>
        </p:nvSpPr>
        <p:spPr>
          <a:xfrm>
            <a:off x="4767361" y="273629"/>
            <a:ext cx="6816000" cy="5852774"/>
          </a:xfrm>
          <a:prstGeom prst="rect">
            <a:avLst/>
          </a:prstGeom>
          <a:noFill/>
          <a:ln>
            <a:noFill/>
          </a:ln>
        </p:spPr>
        <p:txBody>
          <a:bodyPr anchorCtr="0" anchor="t" bIns="0" lIns="0" spcFirstLastPara="1" rIns="0" wrap="square" tIns="0">
            <a:noAutofit/>
          </a:bodyPr>
          <a:lstStyle>
            <a:lvl1pPr indent="-311553" lvl="0" marL="457200" algn="l">
              <a:lnSpc>
                <a:spcPct val="93000"/>
              </a:lnSpc>
              <a:spcBef>
                <a:spcPts val="0"/>
              </a:spcBef>
              <a:spcAft>
                <a:spcPts val="0"/>
              </a:spcAft>
              <a:buSzPts val="1306"/>
              <a:buChar char="●"/>
              <a:defRPr sz="2903"/>
            </a:lvl1pPr>
            <a:lvl2pPr indent="-349567" lvl="1" marL="914400" algn="l">
              <a:lnSpc>
                <a:spcPct val="93000"/>
              </a:lnSpc>
              <a:spcBef>
                <a:spcPts val="1293"/>
              </a:spcBef>
              <a:spcAft>
                <a:spcPts val="0"/>
              </a:spcAft>
              <a:buSzPts val="1905"/>
              <a:buChar char="−"/>
              <a:defRPr sz="2540"/>
            </a:lvl2pPr>
            <a:lvl3pPr indent="-290807" lvl="2" marL="1371600" algn="l">
              <a:lnSpc>
                <a:spcPct val="93000"/>
              </a:lnSpc>
              <a:spcBef>
                <a:spcPts val="1032"/>
              </a:spcBef>
              <a:spcAft>
                <a:spcPts val="0"/>
              </a:spcAft>
              <a:buSzPts val="980"/>
              <a:buChar char="●"/>
              <a:defRPr sz="2177"/>
            </a:lvl3pPr>
            <a:lvl4pPr indent="-314991" lvl="3" marL="1828800" algn="l">
              <a:lnSpc>
                <a:spcPct val="93000"/>
              </a:lnSpc>
              <a:spcBef>
                <a:spcPts val="771"/>
              </a:spcBef>
              <a:spcAft>
                <a:spcPts val="0"/>
              </a:spcAft>
              <a:buSzPts val="1361"/>
              <a:buChar char="−"/>
              <a:defRPr sz="1814"/>
            </a:lvl4pPr>
            <a:lvl5pPr indent="-280435" lvl="4" marL="2286000" algn="l">
              <a:lnSpc>
                <a:spcPct val="93000"/>
              </a:lnSpc>
              <a:spcBef>
                <a:spcPts val="522"/>
              </a:spcBef>
              <a:spcAft>
                <a:spcPts val="0"/>
              </a:spcAft>
              <a:buSzPts val="816"/>
              <a:buChar char="●"/>
              <a:defRPr sz="1814"/>
            </a:lvl5pPr>
            <a:lvl6pPr indent="-280435" lvl="5" marL="2743200" algn="l">
              <a:lnSpc>
                <a:spcPct val="93000"/>
              </a:lnSpc>
              <a:spcBef>
                <a:spcPts val="261"/>
              </a:spcBef>
              <a:spcAft>
                <a:spcPts val="0"/>
              </a:spcAft>
              <a:buSzPts val="816"/>
              <a:buChar char="●"/>
              <a:defRPr sz="1814"/>
            </a:lvl6pPr>
            <a:lvl7pPr indent="-280435" lvl="6" marL="3200400" algn="l">
              <a:lnSpc>
                <a:spcPct val="93000"/>
              </a:lnSpc>
              <a:spcBef>
                <a:spcPts val="261"/>
              </a:spcBef>
              <a:spcAft>
                <a:spcPts val="0"/>
              </a:spcAft>
              <a:buSzPts val="816"/>
              <a:buChar char="●"/>
              <a:defRPr sz="1814"/>
            </a:lvl7pPr>
            <a:lvl8pPr indent="-280435" lvl="7" marL="3657600" algn="l">
              <a:lnSpc>
                <a:spcPct val="93000"/>
              </a:lnSpc>
              <a:spcBef>
                <a:spcPts val="261"/>
              </a:spcBef>
              <a:spcAft>
                <a:spcPts val="0"/>
              </a:spcAft>
              <a:buSzPts val="816"/>
              <a:buChar char="●"/>
              <a:defRPr sz="1814"/>
            </a:lvl8pPr>
            <a:lvl9pPr indent="-280435" lvl="8" marL="4114800" algn="l">
              <a:lnSpc>
                <a:spcPct val="93000"/>
              </a:lnSpc>
              <a:spcBef>
                <a:spcPts val="261"/>
              </a:spcBef>
              <a:spcAft>
                <a:spcPts val="261"/>
              </a:spcAft>
              <a:buSzPts val="816"/>
              <a:buChar char="●"/>
              <a:defRPr sz="1814"/>
            </a:lvl9pPr>
          </a:lstStyle>
          <a:p/>
        </p:txBody>
      </p:sp>
      <p:sp>
        <p:nvSpPr>
          <p:cNvPr id="494" name="Google Shape;494;p76"/>
          <p:cNvSpPr txBox="1"/>
          <p:nvPr>
            <p:ph idx="2" type="body"/>
          </p:nvPr>
        </p:nvSpPr>
        <p:spPr>
          <a:xfrm>
            <a:off x="610560" y="1434391"/>
            <a:ext cx="4010881" cy="4692013"/>
          </a:xfrm>
          <a:prstGeom prst="rect">
            <a:avLst/>
          </a:prstGeom>
          <a:noFill/>
          <a:ln>
            <a:noFill/>
          </a:ln>
        </p:spPr>
        <p:txBody>
          <a:bodyPr anchorCtr="0" anchor="t" bIns="0" lIns="0" spcFirstLastPara="1" rIns="0" wrap="square" tIns="0">
            <a:noAutofit/>
          </a:bodyPr>
          <a:lstStyle>
            <a:lvl1pPr indent="-228600" lvl="0" marL="457200" algn="l">
              <a:lnSpc>
                <a:spcPct val="93000"/>
              </a:lnSpc>
              <a:spcBef>
                <a:spcPts val="0"/>
              </a:spcBef>
              <a:spcAft>
                <a:spcPts val="0"/>
              </a:spcAft>
              <a:buSzPts val="572"/>
              <a:buNone/>
              <a:defRPr sz="1270"/>
            </a:lvl1pPr>
            <a:lvl2pPr indent="-228600" lvl="1" marL="914400" algn="l">
              <a:lnSpc>
                <a:spcPct val="93000"/>
              </a:lnSpc>
              <a:spcBef>
                <a:spcPts val="1293"/>
              </a:spcBef>
              <a:spcAft>
                <a:spcPts val="0"/>
              </a:spcAft>
              <a:buSzPts val="817"/>
              <a:buNone/>
              <a:defRPr sz="1089"/>
            </a:lvl2pPr>
            <a:lvl3pPr indent="-228600" lvl="2" marL="1371600" algn="l">
              <a:lnSpc>
                <a:spcPct val="93000"/>
              </a:lnSpc>
              <a:spcBef>
                <a:spcPts val="1032"/>
              </a:spcBef>
              <a:spcAft>
                <a:spcPts val="0"/>
              </a:spcAft>
              <a:buSzPts val="408"/>
              <a:buNone/>
              <a:defRPr sz="907"/>
            </a:lvl3pPr>
            <a:lvl4pPr indent="-228600" lvl="3" marL="1828800" algn="l">
              <a:lnSpc>
                <a:spcPct val="93000"/>
              </a:lnSpc>
              <a:spcBef>
                <a:spcPts val="771"/>
              </a:spcBef>
              <a:spcAft>
                <a:spcPts val="0"/>
              </a:spcAft>
              <a:buSzPts val="612"/>
              <a:buNone/>
              <a:defRPr sz="816"/>
            </a:lvl4pPr>
            <a:lvl5pPr indent="-228600" lvl="4" marL="2286000" algn="l">
              <a:lnSpc>
                <a:spcPct val="93000"/>
              </a:lnSpc>
              <a:spcBef>
                <a:spcPts val="522"/>
              </a:spcBef>
              <a:spcAft>
                <a:spcPts val="0"/>
              </a:spcAft>
              <a:buSzPts val="367"/>
              <a:buNone/>
              <a:defRPr sz="816"/>
            </a:lvl5pPr>
            <a:lvl6pPr indent="-228600" lvl="5" marL="2743200" algn="l">
              <a:lnSpc>
                <a:spcPct val="93000"/>
              </a:lnSpc>
              <a:spcBef>
                <a:spcPts val="261"/>
              </a:spcBef>
              <a:spcAft>
                <a:spcPts val="0"/>
              </a:spcAft>
              <a:buSzPts val="367"/>
              <a:buNone/>
              <a:defRPr sz="816"/>
            </a:lvl6pPr>
            <a:lvl7pPr indent="-228600" lvl="6" marL="3200400" algn="l">
              <a:lnSpc>
                <a:spcPct val="93000"/>
              </a:lnSpc>
              <a:spcBef>
                <a:spcPts val="261"/>
              </a:spcBef>
              <a:spcAft>
                <a:spcPts val="0"/>
              </a:spcAft>
              <a:buSzPts val="367"/>
              <a:buNone/>
              <a:defRPr sz="816"/>
            </a:lvl7pPr>
            <a:lvl8pPr indent="-228600" lvl="7" marL="3657600" algn="l">
              <a:lnSpc>
                <a:spcPct val="93000"/>
              </a:lnSpc>
              <a:spcBef>
                <a:spcPts val="261"/>
              </a:spcBef>
              <a:spcAft>
                <a:spcPts val="0"/>
              </a:spcAft>
              <a:buSzPts val="367"/>
              <a:buNone/>
              <a:defRPr sz="816"/>
            </a:lvl8pPr>
            <a:lvl9pPr indent="-228600" lvl="8" marL="4114800" algn="l">
              <a:lnSpc>
                <a:spcPct val="93000"/>
              </a:lnSpc>
              <a:spcBef>
                <a:spcPts val="261"/>
              </a:spcBef>
              <a:spcAft>
                <a:spcPts val="261"/>
              </a:spcAft>
              <a:buSzPts val="367"/>
              <a:buNone/>
              <a:defRPr sz="816"/>
            </a:lvl9pPr>
          </a:lstStyle>
          <a:p/>
        </p:txBody>
      </p:sp>
      <p:sp>
        <p:nvSpPr>
          <p:cNvPr id="495" name="Google Shape;495;p76"/>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76"/>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76"/>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8" name="Shape 498"/>
        <p:cNvGrpSpPr/>
        <p:nvPr/>
      </p:nvGrpSpPr>
      <p:grpSpPr>
        <a:xfrm>
          <a:off x="0" y="0"/>
          <a:ext cx="0" cy="0"/>
          <a:chOff x="0" y="0"/>
          <a:chExt cx="0" cy="0"/>
        </a:xfrm>
      </p:grpSpPr>
      <p:sp>
        <p:nvSpPr>
          <p:cNvPr id="499" name="Google Shape;499;p77"/>
          <p:cNvSpPr txBox="1"/>
          <p:nvPr>
            <p:ph type="title"/>
          </p:nvPr>
        </p:nvSpPr>
        <p:spPr>
          <a:xfrm>
            <a:off x="2390401" y="4800025"/>
            <a:ext cx="7315200" cy="567420"/>
          </a:xfrm>
          <a:prstGeom prst="rect">
            <a:avLst/>
          </a:prstGeom>
          <a:noFill/>
          <a:ln>
            <a:noFill/>
          </a:ln>
        </p:spPr>
        <p:txBody>
          <a:bodyPr anchorCtr="0" anchor="b" bIns="0" lIns="0" spcFirstLastPara="1" rIns="0" wrap="square" tIns="0">
            <a:noAutofit/>
          </a:bodyPr>
          <a:lstStyle>
            <a:lvl1pPr lvl="0" algn="l">
              <a:lnSpc>
                <a:spcPct val="93000"/>
              </a:lnSpc>
              <a:spcBef>
                <a:spcPts val="0"/>
              </a:spcBef>
              <a:spcAft>
                <a:spcPts val="0"/>
              </a:spcAft>
              <a:buSzPts val="1400"/>
              <a:buNone/>
              <a:defRPr b="1" sz="1814"/>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00" name="Google Shape;500;p77"/>
          <p:cNvSpPr/>
          <p:nvPr>
            <p:ph idx="2" type="pic"/>
          </p:nvPr>
        </p:nvSpPr>
        <p:spPr>
          <a:xfrm>
            <a:off x="2390401" y="612065"/>
            <a:ext cx="7315200" cy="4115952"/>
          </a:xfrm>
          <a:prstGeom prst="rect">
            <a:avLst/>
          </a:prstGeom>
          <a:noFill/>
          <a:ln>
            <a:noFill/>
          </a:ln>
        </p:spPr>
      </p:sp>
      <p:sp>
        <p:nvSpPr>
          <p:cNvPr id="501" name="Google Shape;501;p77"/>
          <p:cNvSpPr txBox="1"/>
          <p:nvPr>
            <p:ph idx="1" type="body"/>
          </p:nvPr>
        </p:nvSpPr>
        <p:spPr>
          <a:xfrm>
            <a:off x="2390401" y="5367444"/>
            <a:ext cx="7315200" cy="805044"/>
          </a:xfrm>
          <a:prstGeom prst="rect">
            <a:avLst/>
          </a:prstGeom>
          <a:noFill/>
          <a:ln>
            <a:noFill/>
          </a:ln>
        </p:spPr>
        <p:txBody>
          <a:bodyPr anchorCtr="0" anchor="t" bIns="0" lIns="0" spcFirstLastPara="1" rIns="0" wrap="square" tIns="0">
            <a:noAutofit/>
          </a:bodyPr>
          <a:lstStyle>
            <a:lvl1pPr indent="-228600" lvl="0" marL="457200" algn="l">
              <a:lnSpc>
                <a:spcPct val="93000"/>
              </a:lnSpc>
              <a:spcBef>
                <a:spcPts val="0"/>
              </a:spcBef>
              <a:spcAft>
                <a:spcPts val="0"/>
              </a:spcAft>
              <a:buSzPts val="572"/>
              <a:buNone/>
              <a:defRPr sz="1270"/>
            </a:lvl1pPr>
            <a:lvl2pPr indent="-228600" lvl="1" marL="914400" algn="l">
              <a:lnSpc>
                <a:spcPct val="93000"/>
              </a:lnSpc>
              <a:spcBef>
                <a:spcPts val="1293"/>
              </a:spcBef>
              <a:spcAft>
                <a:spcPts val="0"/>
              </a:spcAft>
              <a:buSzPts val="817"/>
              <a:buNone/>
              <a:defRPr sz="1089"/>
            </a:lvl2pPr>
            <a:lvl3pPr indent="-228600" lvl="2" marL="1371600" algn="l">
              <a:lnSpc>
                <a:spcPct val="93000"/>
              </a:lnSpc>
              <a:spcBef>
                <a:spcPts val="1032"/>
              </a:spcBef>
              <a:spcAft>
                <a:spcPts val="0"/>
              </a:spcAft>
              <a:buSzPts val="408"/>
              <a:buNone/>
              <a:defRPr sz="907"/>
            </a:lvl3pPr>
            <a:lvl4pPr indent="-228600" lvl="3" marL="1828800" algn="l">
              <a:lnSpc>
                <a:spcPct val="93000"/>
              </a:lnSpc>
              <a:spcBef>
                <a:spcPts val="771"/>
              </a:spcBef>
              <a:spcAft>
                <a:spcPts val="0"/>
              </a:spcAft>
              <a:buSzPts val="612"/>
              <a:buNone/>
              <a:defRPr sz="816"/>
            </a:lvl4pPr>
            <a:lvl5pPr indent="-228600" lvl="4" marL="2286000" algn="l">
              <a:lnSpc>
                <a:spcPct val="93000"/>
              </a:lnSpc>
              <a:spcBef>
                <a:spcPts val="522"/>
              </a:spcBef>
              <a:spcAft>
                <a:spcPts val="0"/>
              </a:spcAft>
              <a:buSzPts val="367"/>
              <a:buNone/>
              <a:defRPr sz="816"/>
            </a:lvl5pPr>
            <a:lvl6pPr indent="-228600" lvl="5" marL="2743200" algn="l">
              <a:lnSpc>
                <a:spcPct val="93000"/>
              </a:lnSpc>
              <a:spcBef>
                <a:spcPts val="261"/>
              </a:spcBef>
              <a:spcAft>
                <a:spcPts val="0"/>
              </a:spcAft>
              <a:buSzPts val="367"/>
              <a:buNone/>
              <a:defRPr sz="816"/>
            </a:lvl6pPr>
            <a:lvl7pPr indent="-228600" lvl="6" marL="3200400" algn="l">
              <a:lnSpc>
                <a:spcPct val="93000"/>
              </a:lnSpc>
              <a:spcBef>
                <a:spcPts val="261"/>
              </a:spcBef>
              <a:spcAft>
                <a:spcPts val="0"/>
              </a:spcAft>
              <a:buSzPts val="367"/>
              <a:buNone/>
              <a:defRPr sz="816"/>
            </a:lvl7pPr>
            <a:lvl8pPr indent="-228600" lvl="7" marL="3657600" algn="l">
              <a:lnSpc>
                <a:spcPct val="93000"/>
              </a:lnSpc>
              <a:spcBef>
                <a:spcPts val="261"/>
              </a:spcBef>
              <a:spcAft>
                <a:spcPts val="0"/>
              </a:spcAft>
              <a:buSzPts val="367"/>
              <a:buNone/>
              <a:defRPr sz="816"/>
            </a:lvl8pPr>
            <a:lvl9pPr indent="-228600" lvl="8" marL="4114800" algn="l">
              <a:lnSpc>
                <a:spcPct val="93000"/>
              </a:lnSpc>
              <a:spcBef>
                <a:spcPts val="261"/>
              </a:spcBef>
              <a:spcAft>
                <a:spcPts val="261"/>
              </a:spcAft>
              <a:buSzPts val="367"/>
              <a:buNone/>
              <a:defRPr sz="816"/>
            </a:lvl9pPr>
          </a:lstStyle>
          <a:p/>
        </p:txBody>
      </p:sp>
      <p:sp>
        <p:nvSpPr>
          <p:cNvPr id="502" name="Google Shape;502;p77"/>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77"/>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77"/>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5" name="Shape 505"/>
        <p:cNvGrpSpPr/>
        <p:nvPr/>
      </p:nvGrpSpPr>
      <p:grpSpPr>
        <a:xfrm>
          <a:off x="0" y="0"/>
          <a:ext cx="0" cy="0"/>
          <a:chOff x="0" y="0"/>
          <a:chExt cx="0" cy="0"/>
        </a:xfrm>
      </p:grpSpPr>
      <p:sp>
        <p:nvSpPr>
          <p:cNvPr id="506" name="Google Shape;506;p78"/>
          <p:cNvSpPr txBox="1"/>
          <p:nvPr>
            <p:ph type="title"/>
          </p:nvPr>
        </p:nvSpPr>
        <p:spPr>
          <a:xfrm>
            <a:off x="608641" y="273629"/>
            <a:ext cx="10968959" cy="114348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07" name="Google Shape;507;p78"/>
          <p:cNvSpPr txBox="1"/>
          <p:nvPr>
            <p:ph idx="1" type="body"/>
          </p:nvPr>
        </p:nvSpPr>
        <p:spPr>
          <a:xfrm rot="5400000">
            <a:off x="3830643" y="-1617673"/>
            <a:ext cx="4524955" cy="10968959"/>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2"/>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508" name="Google Shape;508;p78"/>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78"/>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78"/>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1" name="Shape 511"/>
        <p:cNvGrpSpPr/>
        <p:nvPr/>
      </p:nvGrpSpPr>
      <p:grpSpPr>
        <a:xfrm>
          <a:off x="0" y="0"/>
          <a:ext cx="0" cy="0"/>
          <a:chOff x="0" y="0"/>
          <a:chExt cx="0" cy="0"/>
        </a:xfrm>
      </p:grpSpPr>
      <p:sp>
        <p:nvSpPr>
          <p:cNvPr id="512" name="Google Shape;512;p79"/>
          <p:cNvSpPr txBox="1"/>
          <p:nvPr>
            <p:ph type="title"/>
          </p:nvPr>
        </p:nvSpPr>
        <p:spPr>
          <a:xfrm rot="5400000">
            <a:off x="7278892" y="1830577"/>
            <a:ext cx="5855655" cy="274176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13" name="Google Shape;513;p79"/>
          <p:cNvSpPr txBox="1"/>
          <p:nvPr>
            <p:ph idx="1" type="body"/>
          </p:nvPr>
        </p:nvSpPr>
        <p:spPr>
          <a:xfrm rot="5400000">
            <a:off x="1702253" y="-819983"/>
            <a:ext cx="5855655" cy="8042879"/>
          </a:xfrm>
          <a:prstGeom prst="rect">
            <a:avLst/>
          </a:prstGeom>
          <a:noFill/>
          <a:ln>
            <a:noFill/>
          </a:ln>
        </p:spPr>
        <p:txBody>
          <a:bodyPr anchorCtr="0" anchor="t" bIns="0" lIns="0" spcFirstLastPara="1" rIns="0" wrap="square" tIns="0">
            <a:noAutofit/>
          </a:bodyPr>
          <a:lstStyle>
            <a:lvl1pPr indent="-280035" lvl="0" marL="457200" algn="l">
              <a:lnSpc>
                <a:spcPct val="93000"/>
              </a:lnSpc>
              <a:spcBef>
                <a:spcPts val="0"/>
              </a:spcBef>
              <a:spcAft>
                <a:spcPts val="0"/>
              </a:spcAft>
              <a:buSzPts val="810"/>
              <a:buChar char="●"/>
              <a:defRPr/>
            </a:lvl1pPr>
            <a:lvl2pPr indent="-314325" lvl="1" marL="914400" algn="l">
              <a:lnSpc>
                <a:spcPct val="93000"/>
              </a:lnSpc>
              <a:spcBef>
                <a:spcPts val="1293"/>
              </a:spcBef>
              <a:spcAft>
                <a:spcPts val="0"/>
              </a:spcAft>
              <a:buSzPts val="1350"/>
              <a:buChar char="−"/>
              <a:defRPr/>
            </a:lvl2pPr>
            <a:lvl3pPr indent="-280035" lvl="2" marL="1371600" algn="l">
              <a:lnSpc>
                <a:spcPct val="93000"/>
              </a:lnSpc>
              <a:spcBef>
                <a:spcPts val="1032"/>
              </a:spcBef>
              <a:spcAft>
                <a:spcPts val="0"/>
              </a:spcAft>
              <a:buSzPts val="810"/>
              <a:buChar char="●"/>
              <a:defRPr/>
            </a:lvl3pPr>
            <a:lvl4pPr indent="-314325" lvl="3" marL="1828800" algn="l">
              <a:lnSpc>
                <a:spcPct val="93000"/>
              </a:lnSpc>
              <a:spcBef>
                <a:spcPts val="771"/>
              </a:spcBef>
              <a:spcAft>
                <a:spcPts val="0"/>
              </a:spcAft>
              <a:buSzPts val="1350"/>
              <a:buChar char="−"/>
              <a:defRPr/>
            </a:lvl4pPr>
            <a:lvl5pPr indent="-280035" lvl="4" marL="2286000" algn="l">
              <a:lnSpc>
                <a:spcPct val="93000"/>
              </a:lnSpc>
              <a:spcBef>
                <a:spcPts val="522"/>
              </a:spcBef>
              <a:spcAft>
                <a:spcPts val="0"/>
              </a:spcAft>
              <a:buSzPts val="810"/>
              <a:buChar char="●"/>
              <a:defRPr/>
            </a:lvl5pPr>
            <a:lvl6pPr indent="-280035" lvl="5" marL="2743200" algn="l">
              <a:lnSpc>
                <a:spcPct val="93000"/>
              </a:lnSpc>
              <a:spcBef>
                <a:spcPts val="261"/>
              </a:spcBef>
              <a:spcAft>
                <a:spcPts val="0"/>
              </a:spcAft>
              <a:buSzPts val="810"/>
              <a:buChar char="●"/>
              <a:defRPr/>
            </a:lvl6pPr>
            <a:lvl7pPr indent="-280035" lvl="6" marL="3200400" algn="l">
              <a:lnSpc>
                <a:spcPct val="93000"/>
              </a:lnSpc>
              <a:spcBef>
                <a:spcPts val="261"/>
              </a:spcBef>
              <a:spcAft>
                <a:spcPts val="0"/>
              </a:spcAft>
              <a:buSzPts val="810"/>
              <a:buChar char="●"/>
              <a:defRPr/>
            </a:lvl7pPr>
            <a:lvl8pPr indent="-280034" lvl="7" marL="3657600" algn="l">
              <a:lnSpc>
                <a:spcPct val="93000"/>
              </a:lnSpc>
              <a:spcBef>
                <a:spcPts val="261"/>
              </a:spcBef>
              <a:spcAft>
                <a:spcPts val="0"/>
              </a:spcAft>
              <a:buSzPts val="810"/>
              <a:buChar char="●"/>
              <a:defRPr/>
            </a:lvl8pPr>
            <a:lvl9pPr indent="-280034" lvl="8" marL="4114800" algn="l">
              <a:lnSpc>
                <a:spcPct val="93000"/>
              </a:lnSpc>
              <a:spcBef>
                <a:spcPts val="261"/>
              </a:spcBef>
              <a:spcAft>
                <a:spcPts val="261"/>
              </a:spcAft>
              <a:buSzPts val="810"/>
              <a:buChar char="●"/>
              <a:defRPr/>
            </a:lvl9pPr>
          </a:lstStyle>
          <a:p/>
        </p:txBody>
      </p:sp>
      <p:sp>
        <p:nvSpPr>
          <p:cNvPr id="514" name="Google Shape;514;p79"/>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79"/>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79"/>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10565" y="273629"/>
            <a:ext cx="4010881" cy="1160762"/>
          </a:xfrm>
          <a:prstGeom prst="rect">
            <a:avLst/>
          </a:prstGeom>
          <a:noFill/>
          <a:ln>
            <a:noFill/>
          </a:ln>
        </p:spPr>
        <p:txBody>
          <a:bodyPr anchorCtr="0" anchor="b" bIns="0" lIns="0" spcFirstLastPara="1" rIns="0" wrap="square" tIns="0">
            <a:noAutofit/>
          </a:bodyPr>
          <a:lstStyle>
            <a:lvl1pPr lvl="0" algn="l">
              <a:lnSpc>
                <a:spcPct val="93000"/>
              </a:lnSpc>
              <a:spcBef>
                <a:spcPts val="0"/>
              </a:spcBef>
              <a:spcAft>
                <a:spcPts val="0"/>
              </a:spcAft>
              <a:buSzPts val="1400"/>
              <a:buNone/>
              <a:defRPr b="1" sz="1815"/>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0" name="Google Shape;60;p9"/>
          <p:cNvSpPr txBox="1"/>
          <p:nvPr>
            <p:ph idx="1" type="body"/>
          </p:nvPr>
        </p:nvSpPr>
        <p:spPr>
          <a:xfrm>
            <a:off x="4767361" y="273629"/>
            <a:ext cx="6816000" cy="5852774"/>
          </a:xfrm>
          <a:prstGeom prst="rect">
            <a:avLst/>
          </a:prstGeom>
          <a:noFill/>
          <a:ln>
            <a:noFill/>
          </a:ln>
        </p:spPr>
        <p:txBody>
          <a:bodyPr anchorCtr="0" anchor="t" bIns="0" lIns="0" spcFirstLastPara="1" rIns="0" wrap="square" tIns="0">
            <a:noAutofit/>
          </a:bodyPr>
          <a:lstStyle>
            <a:lvl1pPr indent="-311553" lvl="0" marL="457200" algn="l">
              <a:lnSpc>
                <a:spcPct val="93000"/>
              </a:lnSpc>
              <a:spcBef>
                <a:spcPts val="0"/>
              </a:spcBef>
              <a:spcAft>
                <a:spcPts val="0"/>
              </a:spcAft>
              <a:buSzPts val="1306"/>
              <a:buChar char="●"/>
              <a:defRPr sz="2903"/>
            </a:lvl1pPr>
            <a:lvl2pPr indent="-349567" lvl="1" marL="914400" algn="l">
              <a:lnSpc>
                <a:spcPct val="93000"/>
              </a:lnSpc>
              <a:spcBef>
                <a:spcPts val="1293"/>
              </a:spcBef>
              <a:spcAft>
                <a:spcPts val="0"/>
              </a:spcAft>
              <a:buSzPts val="1905"/>
              <a:buChar char="−"/>
              <a:defRPr sz="2540"/>
            </a:lvl2pPr>
            <a:lvl3pPr indent="-290807" lvl="2" marL="1371600" algn="l">
              <a:lnSpc>
                <a:spcPct val="93000"/>
              </a:lnSpc>
              <a:spcBef>
                <a:spcPts val="1032"/>
              </a:spcBef>
              <a:spcAft>
                <a:spcPts val="0"/>
              </a:spcAft>
              <a:buSzPts val="980"/>
              <a:buChar char="●"/>
              <a:defRPr sz="2177"/>
            </a:lvl3pPr>
            <a:lvl4pPr indent="-315039" lvl="3" marL="1828800" algn="l">
              <a:lnSpc>
                <a:spcPct val="93000"/>
              </a:lnSpc>
              <a:spcBef>
                <a:spcPts val="771"/>
              </a:spcBef>
              <a:spcAft>
                <a:spcPts val="0"/>
              </a:spcAft>
              <a:buSzPts val="1361"/>
              <a:buChar char="−"/>
              <a:defRPr sz="1815"/>
            </a:lvl4pPr>
            <a:lvl5pPr indent="-280463" lvl="4" marL="2286000" algn="l">
              <a:lnSpc>
                <a:spcPct val="93000"/>
              </a:lnSpc>
              <a:spcBef>
                <a:spcPts val="523"/>
              </a:spcBef>
              <a:spcAft>
                <a:spcPts val="0"/>
              </a:spcAft>
              <a:buSzPts val="817"/>
              <a:buChar char="●"/>
              <a:defRPr sz="1815"/>
            </a:lvl5pPr>
            <a:lvl6pPr indent="-280463" lvl="5" marL="2743200" algn="l">
              <a:lnSpc>
                <a:spcPct val="93000"/>
              </a:lnSpc>
              <a:spcBef>
                <a:spcPts val="261"/>
              </a:spcBef>
              <a:spcAft>
                <a:spcPts val="0"/>
              </a:spcAft>
              <a:buSzPts val="817"/>
              <a:buChar char="●"/>
              <a:defRPr sz="1815"/>
            </a:lvl6pPr>
            <a:lvl7pPr indent="-280463" lvl="6" marL="3200400" algn="l">
              <a:lnSpc>
                <a:spcPct val="93000"/>
              </a:lnSpc>
              <a:spcBef>
                <a:spcPts val="261"/>
              </a:spcBef>
              <a:spcAft>
                <a:spcPts val="0"/>
              </a:spcAft>
              <a:buSzPts val="817"/>
              <a:buChar char="●"/>
              <a:defRPr sz="1815"/>
            </a:lvl7pPr>
            <a:lvl8pPr indent="-280463" lvl="7" marL="3657600" algn="l">
              <a:lnSpc>
                <a:spcPct val="93000"/>
              </a:lnSpc>
              <a:spcBef>
                <a:spcPts val="261"/>
              </a:spcBef>
              <a:spcAft>
                <a:spcPts val="0"/>
              </a:spcAft>
              <a:buSzPts val="817"/>
              <a:buChar char="●"/>
              <a:defRPr sz="1815"/>
            </a:lvl8pPr>
            <a:lvl9pPr indent="-280463" lvl="8" marL="4114800" algn="l">
              <a:lnSpc>
                <a:spcPct val="93000"/>
              </a:lnSpc>
              <a:spcBef>
                <a:spcPts val="261"/>
              </a:spcBef>
              <a:spcAft>
                <a:spcPts val="261"/>
              </a:spcAft>
              <a:buSzPts val="817"/>
              <a:buChar char="●"/>
              <a:defRPr sz="1815"/>
            </a:lvl9pPr>
          </a:lstStyle>
          <a:p/>
        </p:txBody>
      </p:sp>
      <p:sp>
        <p:nvSpPr>
          <p:cNvPr id="61" name="Google Shape;61;p9"/>
          <p:cNvSpPr txBox="1"/>
          <p:nvPr>
            <p:ph idx="2" type="body"/>
          </p:nvPr>
        </p:nvSpPr>
        <p:spPr>
          <a:xfrm>
            <a:off x="610565" y="1434392"/>
            <a:ext cx="4010881" cy="4692013"/>
          </a:xfrm>
          <a:prstGeom prst="rect">
            <a:avLst/>
          </a:prstGeom>
          <a:noFill/>
          <a:ln>
            <a:noFill/>
          </a:ln>
        </p:spPr>
        <p:txBody>
          <a:bodyPr anchorCtr="0" anchor="t" bIns="0" lIns="0" spcFirstLastPara="1" rIns="0" wrap="square" tIns="0">
            <a:noAutofit/>
          </a:bodyPr>
          <a:lstStyle>
            <a:lvl1pPr indent="-228600" lvl="0" marL="457200" algn="l">
              <a:lnSpc>
                <a:spcPct val="93000"/>
              </a:lnSpc>
              <a:spcBef>
                <a:spcPts val="0"/>
              </a:spcBef>
              <a:spcAft>
                <a:spcPts val="0"/>
              </a:spcAft>
              <a:buSzPts val="572"/>
              <a:buNone/>
              <a:defRPr sz="1271"/>
            </a:lvl1pPr>
            <a:lvl2pPr indent="-228600" lvl="1" marL="914400" algn="l">
              <a:lnSpc>
                <a:spcPct val="93000"/>
              </a:lnSpc>
              <a:spcBef>
                <a:spcPts val="1293"/>
              </a:spcBef>
              <a:spcAft>
                <a:spcPts val="0"/>
              </a:spcAft>
              <a:buSzPts val="817"/>
              <a:buNone/>
              <a:defRPr sz="1089"/>
            </a:lvl2pPr>
            <a:lvl3pPr indent="-228600" lvl="2" marL="1371600" algn="l">
              <a:lnSpc>
                <a:spcPct val="93000"/>
              </a:lnSpc>
              <a:spcBef>
                <a:spcPts val="1032"/>
              </a:spcBef>
              <a:spcAft>
                <a:spcPts val="0"/>
              </a:spcAft>
              <a:buSzPts val="408"/>
              <a:buNone/>
              <a:defRPr sz="907"/>
            </a:lvl3pPr>
            <a:lvl4pPr indent="-228600" lvl="3" marL="1828800" algn="l">
              <a:lnSpc>
                <a:spcPct val="93000"/>
              </a:lnSpc>
              <a:spcBef>
                <a:spcPts val="771"/>
              </a:spcBef>
              <a:spcAft>
                <a:spcPts val="0"/>
              </a:spcAft>
              <a:buSzPts val="612"/>
              <a:buNone/>
              <a:defRPr sz="816"/>
            </a:lvl4pPr>
            <a:lvl5pPr indent="-228600" lvl="4" marL="2286000" algn="l">
              <a:lnSpc>
                <a:spcPct val="93000"/>
              </a:lnSpc>
              <a:spcBef>
                <a:spcPts val="523"/>
              </a:spcBef>
              <a:spcAft>
                <a:spcPts val="0"/>
              </a:spcAft>
              <a:buSzPts val="367"/>
              <a:buNone/>
              <a:defRPr sz="816"/>
            </a:lvl5pPr>
            <a:lvl6pPr indent="-228600" lvl="5" marL="2743200" algn="l">
              <a:lnSpc>
                <a:spcPct val="93000"/>
              </a:lnSpc>
              <a:spcBef>
                <a:spcPts val="261"/>
              </a:spcBef>
              <a:spcAft>
                <a:spcPts val="0"/>
              </a:spcAft>
              <a:buSzPts val="367"/>
              <a:buNone/>
              <a:defRPr sz="816"/>
            </a:lvl6pPr>
            <a:lvl7pPr indent="-228600" lvl="6" marL="3200400" algn="l">
              <a:lnSpc>
                <a:spcPct val="93000"/>
              </a:lnSpc>
              <a:spcBef>
                <a:spcPts val="261"/>
              </a:spcBef>
              <a:spcAft>
                <a:spcPts val="0"/>
              </a:spcAft>
              <a:buSzPts val="367"/>
              <a:buNone/>
              <a:defRPr sz="816"/>
            </a:lvl7pPr>
            <a:lvl8pPr indent="-228600" lvl="7" marL="3657600" algn="l">
              <a:lnSpc>
                <a:spcPct val="93000"/>
              </a:lnSpc>
              <a:spcBef>
                <a:spcPts val="261"/>
              </a:spcBef>
              <a:spcAft>
                <a:spcPts val="0"/>
              </a:spcAft>
              <a:buSzPts val="367"/>
              <a:buNone/>
              <a:defRPr sz="816"/>
            </a:lvl8pPr>
            <a:lvl9pPr indent="-228600" lvl="8" marL="4114800" algn="l">
              <a:lnSpc>
                <a:spcPct val="93000"/>
              </a:lnSpc>
              <a:spcBef>
                <a:spcPts val="261"/>
              </a:spcBef>
              <a:spcAft>
                <a:spcPts val="261"/>
              </a:spcAft>
              <a:buSzPts val="367"/>
              <a:buNone/>
              <a:defRPr sz="816"/>
            </a:lvl9pPr>
          </a:lstStyle>
          <a:p/>
        </p:txBody>
      </p:sp>
      <p:sp>
        <p:nvSpPr>
          <p:cNvPr id="62" name="Google Shape;62;p9"/>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390401" y="4800025"/>
            <a:ext cx="7315200" cy="567420"/>
          </a:xfrm>
          <a:prstGeom prst="rect">
            <a:avLst/>
          </a:prstGeom>
          <a:noFill/>
          <a:ln>
            <a:noFill/>
          </a:ln>
        </p:spPr>
        <p:txBody>
          <a:bodyPr anchorCtr="0" anchor="b" bIns="0" lIns="0" spcFirstLastPara="1" rIns="0" wrap="square" tIns="0">
            <a:noAutofit/>
          </a:bodyPr>
          <a:lstStyle>
            <a:lvl1pPr lvl="0" algn="l">
              <a:lnSpc>
                <a:spcPct val="93000"/>
              </a:lnSpc>
              <a:spcBef>
                <a:spcPts val="0"/>
              </a:spcBef>
              <a:spcAft>
                <a:spcPts val="0"/>
              </a:spcAft>
              <a:buSzPts val="1400"/>
              <a:buNone/>
              <a:defRPr b="1" sz="1815"/>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7" name="Google Shape;67;p10"/>
          <p:cNvSpPr/>
          <p:nvPr>
            <p:ph idx="2" type="pic"/>
          </p:nvPr>
        </p:nvSpPr>
        <p:spPr>
          <a:xfrm>
            <a:off x="2390401" y="612065"/>
            <a:ext cx="7315200" cy="4115952"/>
          </a:xfrm>
          <a:prstGeom prst="rect">
            <a:avLst/>
          </a:prstGeom>
          <a:noFill/>
          <a:ln>
            <a:noFill/>
          </a:ln>
        </p:spPr>
      </p:sp>
      <p:sp>
        <p:nvSpPr>
          <p:cNvPr id="68" name="Google Shape;68;p10"/>
          <p:cNvSpPr txBox="1"/>
          <p:nvPr>
            <p:ph idx="1" type="body"/>
          </p:nvPr>
        </p:nvSpPr>
        <p:spPr>
          <a:xfrm>
            <a:off x="2390401" y="5367444"/>
            <a:ext cx="7315200" cy="805044"/>
          </a:xfrm>
          <a:prstGeom prst="rect">
            <a:avLst/>
          </a:prstGeom>
          <a:noFill/>
          <a:ln>
            <a:noFill/>
          </a:ln>
        </p:spPr>
        <p:txBody>
          <a:bodyPr anchorCtr="0" anchor="t" bIns="0" lIns="0" spcFirstLastPara="1" rIns="0" wrap="square" tIns="0">
            <a:noAutofit/>
          </a:bodyPr>
          <a:lstStyle>
            <a:lvl1pPr indent="-228600" lvl="0" marL="457200" algn="l">
              <a:lnSpc>
                <a:spcPct val="93000"/>
              </a:lnSpc>
              <a:spcBef>
                <a:spcPts val="0"/>
              </a:spcBef>
              <a:spcAft>
                <a:spcPts val="0"/>
              </a:spcAft>
              <a:buSzPts val="572"/>
              <a:buNone/>
              <a:defRPr sz="1271"/>
            </a:lvl1pPr>
            <a:lvl2pPr indent="-228600" lvl="1" marL="914400" algn="l">
              <a:lnSpc>
                <a:spcPct val="93000"/>
              </a:lnSpc>
              <a:spcBef>
                <a:spcPts val="1293"/>
              </a:spcBef>
              <a:spcAft>
                <a:spcPts val="0"/>
              </a:spcAft>
              <a:buSzPts val="817"/>
              <a:buNone/>
              <a:defRPr sz="1089"/>
            </a:lvl2pPr>
            <a:lvl3pPr indent="-228600" lvl="2" marL="1371600" algn="l">
              <a:lnSpc>
                <a:spcPct val="93000"/>
              </a:lnSpc>
              <a:spcBef>
                <a:spcPts val="1032"/>
              </a:spcBef>
              <a:spcAft>
                <a:spcPts val="0"/>
              </a:spcAft>
              <a:buSzPts val="408"/>
              <a:buNone/>
              <a:defRPr sz="907"/>
            </a:lvl3pPr>
            <a:lvl4pPr indent="-228600" lvl="3" marL="1828800" algn="l">
              <a:lnSpc>
                <a:spcPct val="93000"/>
              </a:lnSpc>
              <a:spcBef>
                <a:spcPts val="771"/>
              </a:spcBef>
              <a:spcAft>
                <a:spcPts val="0"/>
              </a:spcAft>
              <a:buSzPts val="612"/>
              <a:buNone/>
              <a:defRPr sz="816"/>
            </a:lvl4pPr>
            <a:lvl5pPr indent="-228600" lvl="4" marL="2286000" algn="l">
              <a:lnSpc>
                <a:spcPct val="93000"/>
              </a:lnSpc>
              <a:spcBef>
                <a:spcPts val="523"/>
              </a:spcBef>
              <a:spcAft>
                <a:spcPts val="0"/>
              </a:spcAft>
              <a:buSzPts val="367"/>
              <a:buNone/>
              <a:defRPr sz="816"/>
            </a:lvl5pPr>
            <a:lvl6pPr indent="-228600" lvl="5" marL="2743200" algn="l">
              <a:lnSpc>
                <a:spcPct val="93000"/>
              </a:lnSpc>
              <a:spcBef>
                <a:spcPts val="261"/>
              </a:spcBef>
              <a:spcAft>
                <a:spcPts val="0"/>
              </a:spcAft>
              <a:buSzPts val="367"/>
              <a:buNone/>
              <a:defRPr sz="816"/>
            </a:lvl6pPr>
            <a:lvl7pPr indent="-228600" lvl="6" marL="3200400" algn="l">
              <a:lnSpc>
                <a:spcPct val="93000"/>
              </a:lnSpc>
              <a:spcBef>
                <a:spcPts val="261"/>
              </a:spcBef>
              <a:spcAft>
                <a:spcPts val="0"/>
              </a:spcAft>
              <a:buSzPts val="367"/>
              <a:buNone/>
              <a:defRPr sz="816"/>
            </a:lvl7pPr>
            <a:lvl8pPr indent="-228600" lvl="7" marL="3657600" algn="l">
              <a:lnSpc>
                <a:spcPct val="93000"/>
              </a:lnSpc>
              <a:spcBef>
                <a:spcPts val="261"/>
              </a:spcBef>
              <a:spcAft>
                <a:spcPts val="0"/>
              </a:spcAft>
              <a:buSzPts val="367"/>
              <a:buNone/>
              <a:defRPr sz="816"/>
            </a:lvl8pPr>
            <a:lvl9pPr indent="-228600" lvl="8" marL="4114800" algn="l">
              <a:lnSpc>
                <a:spcPct val="93000"/>
              </a:lnSpc>
              <a:spcBef>
                <a:spcPts val="261"/>
              </a:spcBef>
              <a:spcAft>
                <a:spcPts val="261"/>
              </a:spcAft>
              <a:buSzPts val="367"/>
              <a:buNone/>
              <a:defRPr sz="816"/>
            </a:lvl9pPr>
          </a:lstStyle>
          <a:p/>
        </p:txBody>
      </p:sp>
      <p:sp>
        <p:nvSpPr>
          <p:cNvPr id="69" name="Google Shape;69;p10"/>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Clr>
                <a:srgbClr val="000000"/>
              </a:buClr>
              <a:buSzPts val="1271"/>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algn="r">
              <a:lnSpc>
                <a:spcPct val="95000"/>
              </a:lnSpc>
              <a:spcBef>
                <a:spcPts val="0"/>
              </a:spcBef>
              <a:buNone/>
              <a:defRPr sz="1271">
                <a:solidFill>
                  <a:srgbClr val="000000"/>
                </a:solidFill>
                <a:latin typeface="Times New Roman"/>
                <a:ea typeface="Times New Roman"/>
                <a:cs typeface="Times New Roman"/>
                <a:sym typeface="Times New Roman"/>
              </a:defRPr>
            </a:lvl1pPr>
            <a:lvl2pPr indent="0" lvl="1" marL="0" algn="r">
              <a:lnSpc>
                <a:spcPct val="95000"/>
              </a:lnSpc>
              <a:spcBef>
                <a:spcPts val="0"/>
              </a:spcBef>
              <a:buNone/>
              <a:defRPr sz="1271">
                <a:solidFill>
                  <a:srgbClr val="000000"/>
                </a:solidFill>
                <a:latin typeface="Times New Roman"/>
                <a:ea typeface="Times New Roman"/>
                <a:cs typeface="Times New Roman"/>
                <a:sym typeface="Times New Roman"/>
              </a:defRPr>
            </a:lvl2pPr>
            <a:lvl3pPr indent="0" lvl="2" marL="0" algn="r">
              <a:lnSpc>
                <a:spcPct val="95000"/>
              </a:lnSpc>
              <a:spcBef>
                <a:spcPts val="0"/>
              </a:spcBef>
              <a:buNone/>
              <a:defRPr sz="1271">
                <a:solidFill>
                  <a:srgbClr val="000000"/>
                </a:solidFill>
                <a:latin typeface="Times New Roman"/>
                <a:ea typeface="Times New Roman"/>
                <a:cs typeface="Times New Roman"/>
                <a:sym typeface="Times New Roman"/>
              </a:defRPr>
            </a:lvl3pPr>
            <a:lvl4pPr indent="0" lvl="3" marL="0" algn="r">
              <a:lnSpc>
                <a:spcPct val="95000"/>
              </a:lnSpc>
              <a:spcBef>
                <a:spcPts val="0"/>
              </a:spcBef>
              <a:buNone/>
              <a:defRPr sz="1271">
                <a:solidFill>
                  <a:srgbClr val="000000"/>
                </a:solidFill>
                <a:latin typeface="Times New Roman"/>
                <a:ea typeface="Times New Roman"/>
                <a:cs typeface="Times New Roman"/>
                <a:sym typeface="Times New Roman"/>
              </a:defRPr>
            </a:lvl4pPr>
            <a:lvl5pPr indent="0" lvl="4" marL="0" algn="r">
              <a:lnSpc>
                <a:spcPct val="95000"/>
              </a:lnSpc>
              <a:spcBef>
                <a:spcPts val="0"/>
              </a:spcBef>
              <a:buNone/>
              <a:defRPr sz="1271">
                <a:solidFill>
                  <a:srgbClr val="000000"/>
                </a:solidFill>
                <a:latin typeface="Times New Roman"/>
                <a:ea typeface="Times New Roman"/>
                <a:cs typeface="Times New Roman"/>
                <a:sym typeface="Times New Roman"/>
              </a:defRPr>
            </a:lvl5pPr>
            <a:lvl6pPr indent="0" lvl="5" marL="0" algn="r">
              <a:lnSpc>
                <a:spcPct val="95000"/>
              </a:lnSpc>
              <a:spcBef>
                <a:spcPts val="0"/>
              </a:spcBef>
              <a:buNone/>
              <a:defRPr sz="1271">
                <a:solidFill>
                  <a:srgbClr val="000000"/>
                </a:solidFill>
                <a:latin typeface="Times New Roman"/>
                <a:ea typeface="Times New Roman"/>
                <a:cs typeface="Times New Roman"/>
                <a:sym typeface="Times New Roman"/>
              </a:defRPr>
            </a:lvl6pPr>
            <a:lvl7pPr indent="0" lvl="6" marL="0" algn="r">
              <a:lnSpc>
                <a:spcPct val="95000"/>
              </a:lnSpc>
              <a:spcBef>
                <a:spcPts val="0"/>
              </a:spcBef>
              <a:buNone/>
              <a:defRPr sz="1271">
                <a:solidFill>
                  <a:srgbClr val="000000"/>
                </a:solidFill>
                <a:latin typeface="Times New Roman"/>
                <a:ea typeface="Times New Roman"/>
                <a:cs typeface="Times New Roman"/>
                <a:sym typeface="Times New Roman"/>
              </a:defRPr>
            </a:lvl7pPr>
            <a:lvl8pPr indent="0" lvl="7" marL="0" algn="r">
              <a:lnSpc>
                <a:spcPct val="95000"/>
              </a:lnSpc>
              <a:spcBef>
                <a:spcPts val="0"/>
              </a:spcBef>
              <a:buNone/>
              <a:defRPr sz="1271">
                <a:solidFill>
                  <a:srgbClr val="000000"/>
                </a:solidFill>
                <a:latin typeface="Times New Roman"/>
                <a:ea typeface="Times New Roman"/>
                <a:cs typeface="Times New Roman"/>
                <a:sym typeface="Times New Roman"/>
              </a:defRPr>
            </a:lvl8pPr>
            <a:lvl9pPr indent="0" lvl="8" marL="0" algn="r">
              <a:lnSpc>
                <a:spcPct val="95000"/>
              </a:lnSpc>
              <a:spcBef>
                <a:spcPts val="0"/>
              </a:spcBef>
              <a:buNone/>
              <a:defRPr sz="1271">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theme" Target="../theme/theme4.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2" Type="http://schemas.openxmlformats.org/officeDocument/2006/relationships/theme" Target="../theme/theme5.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7.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0" Type="http://schemas.openxmlformats.org/officeDocument/2006/relationships/slideLayout" Target="../slideLayouts/slideLayout72.xml"/><Relationship Id="rId12" Type="http://schemas.openxmlformats.org/officeDocument/2006/relationships/theme" Target="../theme/theme3.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8646" y="273629"/>
            <a:ext cx="10968959" cy="1143480"/>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08646" y="1604331"/>
            <a:ext cx="10968959" cy="4524955"/>
          </a:xfrm>
          <a:prstGeom prst="rect">
            <a:avLst/>
          </a:prstGeom>
          <a:noFill/>
          <a:ln>
            <a:noFill/>
          </a:ln>
        </p:spPr>
        <p:txBody>
          <a:bodyPr anchorCtr="0" anchor="t" bIns="0" lIns="0" spcFirstLastPara="1" rIns="0" wrap="square" tIns="0">
            <a:noAutofit/>
          </a:bodyPr>
          <a:lstStyle>
            <a:lvl1pPr indent="-311553" lvl="0" marL="457200" marR="0" rtl="0" algn="l">
              <a:lnSpc>
                <a:spcPct val="93000"/>
              </a:lnSpc>
              <a:spcBef>
                <a:spcPts val="0"/>
              </a:spcBef>
              <a:spcAft>
                <a:spcPts val="0"/>
              </a:spcAft>
              <a:buClr>
                <a:srgbClr val="000000"/>
              </a:buClr>
              <a:buSzPts val="1306"/>
              <a:buFont typeface="Noto Sans Symbols"/>
              <a:buChar char="●"/>
              <a:defRPr b="0" i="0" sz="2903" u="none" cap="none" strike="noStrike">
                <a:solidFill>
                  <a:srgbClr val="000000"/>
                </a:solidFill>
                <a:latin typeface="Arial"/>
                <a:ea typeface="Arial"/>
                <a:cs typeface="Arial"/>
                <a:sym typeface="Arial"/>
              </a:defRPr>
            </a:lvl1pPr>
            <a:lvl2pPr indent="-349567" lvl="1" marL="914400" marR="0" rtl="0" algn="l">
              <a:lnSpc>
                <a:spcPct val="93000"/>
              </a:lnSpc>
              <a:spcBef>
                <a:spcPts val="1293"/>
              </a:spcBef>
              <a:spcAft>
                <a:spcPts val="0"/>
              </a:spcAft>
              <a:buClr>
                <a:srgbClr val="000000"/>
              </a:buClr>
              <a:buSzPts val="1905"/>
              <a:buFont typeface="Noto Sans Symbols"/>
              <a:buChar char="−"/>
              <a:defRPr b="0" i="0" sz="2540" u="none" cap="none" strike="noStrike">
                <a:solidFill>
                  <a:srgbClr val="000000"/>
                </a:solidFill>
                <a:latin typeface="Arial"/>
                <a:ea typeface="Arial"/>
                <a:cs typeface="Arial"/>
                <a:sym typeface="Arial"/>
              </a:defRPr>
            </a:lvl2pPr>
            <a:lvl3pPr indent="-290807" lvl="2" marL="1371600" marR="0" rtl="0" algn="l">
              <a:lnSpc>
                <a:spcPct val="93000"/>
              </a:lnSpc>
              <a:spcBef>
                <a:spcPts val="1032"/>
              </a:spcBef>
              <a:spcAft>
                <a:spcPts val="0"/>
              </a:spcAft>
              <a:buClr>
                <a:srgbClr val="000000"/>
              </a:buClr>
              <a:buSzPts val="980"/>
              <a:buFont typeface="Noto Sans Symbols"/>
              <a:buChar char="●"/>
              <a:defRPr b="0" i="0" sz="2177" u="none" cap="none" strike="noStrike">
                <a:solidFill>
                  <a:srgbClr val="000000"/>
                </a:solidFill>
                <a:latin typeface="Arial"/>
                <a:ea typeface="Arial"/>
                <a:cs typeface="Arial"/>
                <a:sym typeface="Arial"/>
              </a:defRPr>
            </a:lvl3pPr>
            <a:lvl4pPr indent="-315039" lvl="3" marL="1828800" marR="0" rtl="0" algn="l">
              <a:lnSpc>
                <a:spcPct val="93000"/>
              </a:lnSpc>
              <a:spcBef>
                <a:spcPts val="771"/>
              </a:spcBef>
              <a:spcAft>
                <a:spcPts val="0"/>
              </a:spcAft>
              <a:buClr>
                <a:srgbClr val="000000"/>
              </a:buClr>
              <a:buSzPts val="1361"/>
              <a:buFont typeface="Noto Sans Symbols"/>
              <a:buChar char="−"/>
              <a:defRPr b="0" i="0" sz="1815" u="none" cap="none" strike="noStrike">
                <a:solidFill>
                  <a:srgbClr val="000000"/>
                </a:solidFill>
                <a:latin typeface="Arial"/>
                <a:ea typeface="Arial"/>
                <a:cs typeface="Arial"/>
                <a:sym typeface="Arial"/>
              </a:defRPr>
            </a:lvl4pPr>
            <a:lvl5pPr indent="-280463" lvl="4" marL="2286000" marR="0" rtl="0" algn="l">
              <a:lnSpc>
                <a:spcPct val="93000"/>
              </a:lnSpc>
              <a:spcBef>
                <a:spcPts val="523"/>
              </a:spcBef>
              <a:spcAft>
                <a:spcPts val="0"/>
              </a:spcAft>
              <a:buClr>
                <a:srgbClr val="000000"/>
              </a:buClr>
              <a:buSzPts val="817"/>
              <a:buFont typeface="Noto Sans Symbols"/>
              <a:buChar char="●"/>
              <a:defRPr b="0" i="0" sz="1815" u="none" cap="none" strike="noStrike">
                <a:solidFill>
                  <a:srgbClr val="000000"/>
                </a:solidFill>
                <a:latin typeface="Arial"/>
                <a:ea typeface="Arial"/>
                <a:cs typeface="Arial"/>
                <a:sym typeface="Arial"/>
              </a:defRPr>
            </a:lvl5pPr>
            <a:lvl6pPr indent="-280463" lvl="5" marL="2743200" marR="0" rtl="0" algn="l">
              <a:lnSpc>
                <a:spcPct val="93000"/>
              </a:lnSpc>
              <a:spcBef>
                <a:spcPts val="261"/>
              </a:spcBef>
              <a:spcAft>
                <a:spcPts val="0"/>
              </a:spcAft>
              <a:buClr>
                <a:srgbClr val="000000"/>
              </a:buClr>
              <a:buSzPts val="817"/>
              <a:buFont typeface="Noto Sans Symbols"/>
              <a:buChar char="●"/>
              <a:defRPr b="0" i="0" sz="1815" u="none" cap="none" strike="noStrike">
                <a:solidFill>
                  <a:srgbClr val="000000"/>
                </a:solidFill>
                <a:latin typeface="Arial"/>
                <a:ea typeface="Arial"/>
                <a:cs typeface="Arial"/>
                <a:sym typeface="Arial"/>
              </a:defRPr>
            </a:lvl6pPr>
            <a:lvl7pPr indent="-280463" lvl="6" marL="3200400" marR="0" rtl="0" algn="l">
              <a:lnSpc>
                <a:spcPct val="93000"/>
              </a:lnSpc>
              <a:spcBef>
                <a:spcPts val="261"/>
              </a:spcBef>
              <a:spcAft>
                <a:spcPts val="0"/>
              </a:spcAft>
              <a:buClr>
                <a:srgbClr val="000000"/>
              </a:buClr>
              <a:buSzPts val="817"/>
              <a:buFont typeface="Noto Sans Symbols"/>
              <a:buChar char="●"/>
              <a:defRPr b="0" i="0" sz="1815" u="none" cap="none" strike="noStrike">
                <a:solidFill>
                  <a:srgbClr val="000000"/>
                </a:solidFill>
                <a:latin typeface="Arial"/>
                <a:ea typeface="Arial"/>
                <a:cs typeface="Arial"/>
                <a:sym typeface="Arial"/>
              </a:defRPr>
            </a:lvl7pPr>
            <a:lvl8pPr indent="-280463" lvl="7" marL="3657600" marR="0" rtl="0" algn="l">
              <a:lnSpc>
                <a:spcPct val="93000"/>
              </a:lnSpc>
              <a:spcBef>
                <a:spcPts val="261"/>
              </a:spcBef>
              <a:spcAft>
                <a:spcPts val="0"/>
              </a:spcAft>
              <a:buClr>
                <a:srgbClr val="000000"/>
              </a:buClr>
              <a:buSzPts val="817"/>
              <a:buFont typeface="Noto Sans Symbols"/>
              <a:buChar char="●"/>
              <a:defRPr b="0" i="0" sz="1815" u="none" cap="none" strike="noStrike">
                <a:solidFill>
                  <a:srgbClr val="000000"/>
                </a:solidFill>
                <a:latin typeface="Arial"/>
                <a:ea typeface="Arial"/>
                <a:cs typeface="Arial"/>
                <a:sym typeface="Arial"/>
              </a:defRPr>
            </a:lvl8pPr>
            <a:lvl9pPr indent="-280463" lvl="8" marL="4114800" marR="0" rtl="0" algn="l">
              <a:lnSpc>
                <a:spcPct val="93000"/>
              </a:lnSpc>
              <a:spcBef>
                <a:spcPts val="261"/>
              </a:spcBef>
              <a:spcAft>
                <a:spcPts val="261"/>
              </a:spcAft>
              <a:buClr>
                <a:srgbClr val="000000"/>
              </a:buClr>
              <a:buSzPts val="817"/>
              <a:buFont typeface="Noto Sans Symbols"/>
              <a:buChar char="●"/>
              <a:defRPr b="0" i="0" sz="1815" u="none" cap="none" strike="noStrike">
                <a:solidFill>
                  <a:srgbClr val="000000"/>
                </a:solidFill>
                <a:latin typeface="Arial"/>
                <a:ea typeface="Arial"/>
                <a:cs typeface="Arial"/>
                <a:sym typeface="Arial"/>
              </a:defRPr>
            </a:lvl9pPr>
          </a:lstStyle>
          <a:p/>
        </p:txBody>
      </p:sp>
      <p:sp>
        <p:nvSpPr>
          <p:cNvPr id="12" name="Google Shape;12;p1"/>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rgbClr val="000000"/>
              </a:buClr>
              <a:buSzPts val="1271"/>
              <a:buFont typeface="Noto Sans Symbols"/>
              <a:buNone/>
              <a:defRPr b="0" i="0" sz="1271"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Clr>
                <a:srgbClr val="000000"/>
              </a:buClr>
              <a:buSzPts val="1271"/>
              <a:buFont typeface="Noto Sans Symbols"/>
              <a:buNone/>
              <a:defRPr b="0" i="0" sz="1271"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buNone/>
              <a:defRPr b="0" i="0" sz="1271"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161" name="Google Shape;161;p2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162" name="Google Shape;162;p2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63" name="Google Shape;163;p2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64" name="Google Shape;164;p2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lt1"/>
                </a:solidFill>
                <a:latin typeface="Arial"/>
                <a:ea typeface="Arial"/>
                <a:cs typeface="Arial"/>
                <a:sym typeface="Arial"/>
              </a:defRPr>
            </a:lvl1pPr>
            <a:lvl2pPr indent="0" lvl="1" marL="0" marR="0" rtl="0" algn="r">
              <a:spcBef>
                <a:spcPts val="0"/>
              </a:spcBef>
              <a:buNone/>
              <a:defRPr sz="1400">
                <a:solidFill>
                  <a:schemeClr val="lt1"/>
                </a:solidFill>
                <a:latin typeface="Arial"/>
                <a:ea typeface="Arial"/>
                <a:cs typeface="Arial"/>
                <a:sym typeface="Arial"/>
              </a:defRPr>
            </a:lvl2pPr>
            <a:lvl3pPr indent="0" lvl="2" marL="0" marR="0" rtl="0" algn="r">
              <a:spcBef>
                <a:spcPts val="0"/>
              </a:spcBef>
              <a:buNone/>
              <a:defRPr sz="1400">
                <a:solidFill>
                  <a:schemeClr val="lt1"/>
                </a:solidFill>
                <a:latin typeface="Arial"/>
                <a:ea typeface="Arial"/>
                <a:cs typeface="Arial"/>
                <a:sym typeface="Arial"/>
              </a:defRPr>
            </a:lvl3pPr>
            <a:lvl4pPr indent="0" lvl="3" marL="0" marR="0" rtl="0" algn="r">
              <a:spcBef>
                <a:spcPts val="0"/>
              </a:spcBef>
              <a:buNone/>
              <a:defRPr sz="1400">
                <a:solidFill>
                  <a:schemeClr val="lt1"/>
                </a:solidFill>
                <a:latin typeface="Arial"/>
                <a:ea typeface="Arial"/>
                <a:cs typeface="Arial"/>
                <a:sym typeface="Arial"/>
              </a:defRPr>
            </a:lvl4pPr>
            <a:lvl5pPr indent="0" lvl="4" marL="0" marR="0" rtl="0" algn="r">
              <a:spcBef>
                <a:spcPts val="0"/>
              </a:spcBef>
              <a:buNone/>
              <a:defRPr sz="1400">
                <a:solidFill>
                  <a:schemeClr val="lt1"/>
                </a:solidFill>
                <a:latin typeface="Arial"/>
                <a:ea typeface="Arial"/>
                <a:cs typeface="Arial"/>
                <a:sym typeface="Arial"/>
              </a:defRPr>
            </a:lvl5pPr>
            <a:lvl6pPr indent="0" lvl="5" marL="0" marR="0" rtl="0" algn="r">
              <a:spcBef>
                <a:spcPts val="0"/>
              </a:spcBef>
              <a:buNone/>
              <a:defRPr sz="1400">
                <a:solidFill>
                  <a:schemeClr val="lt1"/>
                </a:solidFill>
                <a:latin typeface="Arial"/>
                <a:ea typeface="Arial"/>
                <a:cs typeface="Arial"/>
                <a:sym typeface="Arial"/>
              </a:defRPr>
            </a:lvl6pPr>
            <a:lvl7pPr indent="0" lvl="6" marL="0" marR="0" rtl="0" algn="r">
              <a:spcBef>
                <a:spcPts val="0"/>
              </a:spcBef>
              <a:buNone/>
              <a:defRPr sz="1400">
                <a:solidFill>
                  <a:schemeClr val="lt1"/>
                </a:solidFill>
                <a:latin typeface="Arial"/>
                <a:ea typeface="Arial"/>
                <a:cs typeface="Arial"/>
                <a:sym typeface="Arial"/>
              </a:defRPr>
            </a:lvl7pPr>
            <a:lvl8pPr indent="0" lvl="7" marL="0" marR="0" rtl="0" algn="r">
              <a:spcBef>
                <a:spcPts val="0"/>
              </a:spcBef>
              <a:buNone/>
              <a:defRPr sz="1400">
                <a:solidFill>
                  <a:schemeClr val="lt1"/>
                </a:solidFill>
                <a:latin typeface="Arial"/>
                <a:ea typeface="Arial"/>
                <a:cs typeface="Arial"/>
                <a:sym typeface="Arial"/>
              </a:defRPr>
            </a:lvl8pPr>
            <a:lvl9pPr indent="0" lvl="8" marL="0" marR="0" rtl="0" algn="r">
              <a:spcBef>
                <a:spcPts val="0"/>
              </a:spcBef>
              <a:buNone/>
              <a:defRPr sz="14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44"/>
          <p:cNvSpPr txBox="1"/>
          <p:nvPr>
            <p:ph type="title"/>
          </p:nvPr>
        </p:nvSpPr>
        <p:spPr>
          <a:xfrm>
            <a:off x="2032000" y="190500"/>
            <a:ext cx="9347200" cy="1527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2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42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0" i="0" sz="42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0" i="0" sz="42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0" i="0" sz="42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0" i="0" sz="42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42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42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4200" u="none" cap="none" strike="noStrike">
                <a:solidFill>
                  <a:schemeClr val="dk2"/>
                </a:solidFill>
                <a:latin typeface="Arial"/>
                <a:ea typeface="Arial"/>
                <a:cs typeface="Arial"/>
                <a:sym typeface="Arial"/>
              </a:defRPr>
            </a:lvl9pPr>
          </a:lstStyle>
          <a:p/>
        </p:txBody>
      </p:sp>
      <p:sp>
        <p:nvSpPr>
          <p:cNvPr id="286" name="Google Shape;286;p44"/>
          <p:cNvSpPr txBox="1"/>
          <p:nvPr>
            <p:ph idx="1" type="body"/>
          </p:nvPr>
        </p:nvSpPr>
        <p:spPr>
          <a:xfrm>
            <a:off x="2032000" y="1905000"/>
            <a:ext cx="9347200" cy="4114800"/>
          </a:xfrm>
          <a:prstGeom prst="rect">
            <a:avLst/>
          </a:prstGeom>
          <a:noFill/>
          <a:ln>
            <a:noFill/>
          </a:ln>
        </p:spPr>
        <p:txBody>
          <a:bodyPr anchorCtr="0" anchor="t" bIns="45700" lIns="91425" spcFirstLastPara="1" rIns="91425" wrap="square" tIns="45700">
            <a:noAutofit/>
          </a:bodyPr>
          <a:lstStyle>
            <a:lvl1pPr indent="-361950" lvl="0" marL="457200" marR="0" rtl="0" algn="l">
              <a:spcBef>
                <a:spcPts val="600"/>
              </a:spcBef>
              <a:spcAft>
                <a:spcPts val="0"/>
              </a:spcAft>
              <a:buClr>
                <a:schemeClr val="dk1"/>
              </a:buClr>
              <a:buSzPts val="2100"/>
              <a:buFont typeface="Noto Sans Symbols"/>
              <a:buChar char="🞆"/>
              <a:defRPr b="0" i="0" sz="3000" u="none" cap="none" strike="noStrike">
                <a:solidFill>
                  <a:schemeClr val="dk2"/>
                </a:solidFill>
                <a:latin typeface="Arial"/>
                <a:ea typeface="Arial"/>
                <a:cs typeface="Arial"/>
                <a:sym typeface="Arial"/>
              </a:defRPr>
            </a:lvl1pPr>
            <a:lvl2pPr indent="-361950" lvl="1" marL="914400" marR="0" rtl="0" algn="l">
              <a:spcBef>
                <a:spcPts val="560"/>
              </a:spcBef>
              <a:spcAft>
                <a:spcPts val="0"/>
              </a:spcAft>
              <a:buClr>
                <a:schemeClr val="accent1"/>
              </a:buClr>
              <a:buSzPts val="2100"/>
              <a:buFont typeface="Noto Sans Symbols"/>
              <a:buChar char="●"/>
              <a:defRPr b="0" i="0" sz="2800" u="none" cap="none" strike="noStrike">
                <a:solidFill>
                  <a:schemeClr val="dk2"/>
                </a:solidFill>
                <a:latin typeface="Arial"/>
                <a:ea typeface="Arial"/>
                <a:cs typeface="Arial"/>
                <a:sym typeface="Arial"/>
              </a:defRPr>
            </a:lvl2pPr>
            <a:lvl3pPr indent="-381000" lvl="2" marL="1371600" marR="0" rtl="0" algn="l">
              <a:spcBef>
                <a:spcPts val="480"/>
              </a:spcBef>
              <a:spcAft>
                <a:spcPts val="0"/>
              </a:spcAft>
              <a:buClr>
                <a:schemeClr val="accent2"/>
              </a:buClr>
              <a:buSzPts val="2400"/>
              <a:buFont typeface="Arial"/>
              <a:buChar char="•"/>
              <a:defRPr b="0" i="0" sz="2400" u="none" cap="none" strike="noStrike">
                <a:solidFill>
                  <a:schemeClr val="dk2"/>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2"/>
                </a:solidFill>
                <a:latin typeface="Arial"/>
                <a:ea typeface="Arial"/>
                <a:cs typeface="Arial"/>
                <a:sym typeface="Arial"/>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5pPr>
            <a:lvl6pPr indent="-355600" lvl="5" marL="27432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6pPr>
            <a:lvl7pPr indent="-355600" lvl="6" marL="32004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7pPr>
            <a:lvl8pPr indent="-355600" lvl="7" marL="36576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8pPr>
            <a:lvl9pPr indent="-355600" lvl="8" marL="41148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9pPr>
          </a:lstStyle>
          <a:p/>
        </p:txBody>
      </p:sp>
      <p:sp>
        <p:nvSpPr>
          <p:cNvPr id="287" name="Google Shape;287;p44"/>
          <p:cNvSpPr txBox="1"/>
          <p:nvPr>
            <p:ph idx="10" type="dt"/>
          </p:nvPr>
        </p:nvSpPr>
        <p:spPr>
          <a:xfrm>
            <a:off x="8839200" y="6248400"/>
            <a:ext cx="25400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10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8" name="Google Shape;288;p44"/>
          <p:cNvSpPr txBox="1"/>
          <p:nvPr>
            <p:ph idx="11" type="ftr"/>
          </p:nvPr>
        </p:nvSpPr>
        <p:spPr>
          <a:xfrm>
            <a:off x="4368800" y="6248400"/>
            <a:ext cx="38608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0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9" name="Google Shape;289;p44"/>
          <p:cNvSpPr txBox="1"/>
          <p:nvPr>
            <p:ph idx="12" type="sldNum"/>
          </p:nvPr>
        </p:nvSpPr>
        <p:spPr>
          <a:xfrm>
            <a:off x="2032000" y="6248400"/>
            <a:ext cx="17272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Arial"/>
                <a:ea typeface="Arial"/>
                <a:cs typeface="Arial"/>
                <a:sym typeface="Arial"/>
              </a:defRPr>
            </a:lvl1pPr>
            <a:lvl2pPr indent="0" lvl="1" marL="0" marR="0" rtl="0" algn="l">
              <a:spcBef>
                <a:spcPts val="0"/>
              </a:spcBef>
              <a:buNone/>
              <a:defRPr sz="1400">
                <a:solidFill>
                  <a:schemeClr val="dk1"/>
                </a:solidFill>
                <a:latin typeface="Arial"/>
                <a:ea typeface="Arial"/>
                <a:cs typeface="Arial"/>
                <a:sym typeface="Arial"/>
              </a:defRPr>
            </a:lvl2pPr>
            <a:lvl3pPr indent="0" lvl="2" marL="0" marR="0" rtl="0" algn="l">
              <a:spcBef>
                <a:spcPts val="0"/>
              </a:spcBef>
              <a:buNone/>
              <a:defRPr sz="1400">
                <a:solidFill>
                  <a:schemeClr val="dk1"/>
                </a:solidFill>
                <a:latin typeface="Arial"/>
                <a:ea typeface="Arial"/>
                <a:cs typeface="Arial"/>
                <a:sym typeface="Arial"/>
              </a:defRPr>
            </a:lvl3pPr>
            <a:lvl4pPr indent="0" lvl="3" marL="0" marR="0" rtl="0" algn="l">
              <a:spcBef>
                <a:spcPts val="0"/>
              </a:spcBef>
              <a:buNone/>
              <a:defRPr sz="1400">
                <a:solidFill>
                  <a:schemeClr val="dk1"/>
                </a:solidFill>
                <a:latin typeface="Arial"/>
                <a:ea typeface="Arial"/>
                <a:cs typeface="Arial"/>
                <a:sym typeface="Arial"/>
              </a:defRPr>
            </a:lvl4pPr>
            <a:lvl5pPr indent="0" lvl="4" marL="0" marR="0" rtl="0" algn="l">
              <a:spcBef>
                <a:spcPts val="0"/>
              </a:spcBef>
              <a:buNone/>
              <a:defRPr sz="1400">
                <a:solidFill>
                  <a:schemeClr val="dk1"/>
                </a:solidFill>
                <a:latin typeface="Arial"/>
                <a:ea typeface="Arial"/>
                <a:cs typeface="Arial"/>
                <a:sym typeface="Arial"/>
              </a:defRPr>
            </a:lvl5pPr>
            <a:lvl6pPr indent="0" lvl="5" marL="0" marR="0" rtl="0" algn="l">
              <a:spcBef>
                <a:spcPts val="0"/>
              </a:spcBef>
              <a:buNone/>
              <a:defRPr sz="1400">
                <a:solidFill>
                  <a:schemeClr val="dk1"/>
                </a:solidFill>
                <a:latin typeface="Arial"/>
                <a:ea typeface="Arial"/>
                <a:cs typeface="Arial"/>
                <a:sym typeface="Arial"/>
              </a:defRPr>
            </a:lvl6pPr>
            <a:lvl7pPr indent="0" lvl="6" marL="0" marR="0" rtl="0" algn="l">
              <a:spcBef>
                <a:spcPts val="0"/>
              </a:spcBef>
              <a:buNone/>
              <a:defRPr sz="1400">
                <a:solidFill>
                  <a:schemeClr val="dk1"/>
                </a:solidFill>
                <a:latin typeface="Arial"/>
                <a:ea typeface="Arial"/>
                <a:cs typeface="Arial"/>
                <a:sym typeface="Arial"/>
              </a:defRPr>
            </a:lvl7pPr>
            <a:lvl8pPr indent="0" lvl="7" marL="0" marR="0" rtl="0" algn="l">
              <a:spcBef>
                <a:spcPts val="0"/>
              </a:spcBef>
              <a:buNone/>
              <a:defRPr sz="1400">
                <a:solidFill>
                  <a:schemeClr val="dk1"/>
                </a:solidFill>
                <a:latin typeface="Arial"/>
                <a:ea typeface="Arial"/>
                <a:cs typeface="Arial"/>
                <a:sym typeface="Arial"/>
              </a:defRPr>
            </a:lvl8pPr>
            <a:lvl9pPr indent="0" lvl="8" marL="0" marR="0" rtl="0" algn="l">
              <a:spcBef>
                <a:spcPts val="0"/>
              </a:spcBef>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cxnSp>
        <p:nvCxnSpPr>
          <p:cNvPr id="290" name="Google Shape;290;p44"/>
          <p:cNvCxnSpPr/>
          <p:nvPr/>
        </p:nvCxnSpPr>
        <p:spPr>
          <a:xfrm rot="10800000">
            <a:off x="1828800" y="304800"/>
            <a:ext cx="0" cy="1295400"/>
          </a:xfrm>
          <a:prstGeom prst="straightConnector1">
            <a:avLst/>
          </a:prstGeom>
          <a:noFill/>
          <a:ln cap="flat" cmpd="sng" w="38100">
            <a:solidFill>
              <a:schemeClr val="dk2"/>
            </a:solidFill>
            <a:prstDash val="solid"/>
            <a:round/>
            <a:headEnd len="med" w="med" type="none"/>
            <a:tailEnd len="med" w="med" type="none"/>
          </a:ln>
        </p:spPr>
      </p:cxnSp>
      <p:sp>
        <p:nvSpPr>
          <p:cNvPr id="291" name="Google Shape;291;p44"/>
          <p:cNvSpPr/>
          <p:nvPr/>
        </p:nvSpPr>
        <p:spPr>
          <a:xfrm>
            <a:off x="203200" y="838200"/>
            <a:ext cx="304800" cy="2286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92" name="Google Shape;292;p44"/>
          <p:cNvSpPr/>
          <p:nvPr/>
        </p:nvSpPr>
        <p:spPr>
          <a:xfrm>
            <a:off x="719667" y="838200"/>
            <a:ext cx="304800" cy="228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93" name="Google Shape;293;p44"/>
          <p:cNvSpPr/>
          <p:nvPr/>
        </p:nvSpPr>
        <p:spPr>
          <a:xfrm>
            <a:off x="1236133" y="838200"/>
            <a:ext cx="304800" cy="228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1000"/>
                                        <p:tgtEl>
                                          <p:spTgt spid="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animEffect filter="fade" transition="in">
                                      <p:cBhvr>
                                        <p:cTn dur="1000"/>
                                        <p:tgtEl>
                                          <p:spTgt spid="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animEffect filter="fade" transition="in">
                                      <p:cBhvr>
                                        <p:cTn dur="1000"/>
                                        <p:tgtEl>
                                          <p:spTgt spid="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animEffect filter="fade" transition="in">
                                      <p:cBhvr>
                                        <p:cTn dur="1000"/>
                                        <p:tgtEl>
                                          <p:spTgt spid="2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4" st="4"/>
                                            </p:txEl>
                                          </p:spTgt>
                                        </p:tgtEl>
                                        <p:attrNameLst>
                                          <p:attrName>style.visibility</p:attrName>
                                        </p:attrNameLst>
                                      </p:cBhvr>
                                      <p:to>
                                        <p:strVal val="visible"/>
                                      </p:to>
                                    </p:set>
                                    <p:animEffect filter="fade" transition="in">
                                      <p:cBhvr>
                                        <p:cTn dur="1000"/>
                                        <p:tgtEl>
                                          <p:spTgt spid="2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5" st="5"/>
                                            </p:txEl>
                                          </p:spTgt>
                                        </p:tgtEl>
                                        <p:attrNameLst>
                                          <p:attrName>style.visibility</p:attrName>
                                        </p:attrNameLst>
                                      </p:cBhvr>
                                      <p:to>
                                        <p:strVal val="visible"/>
                                      </p:to>
                                    </p:set>
                                    <p:animEffect filter="fade" transition="in">
                                      <p:cBhvr>
                                        <p:cTn dur="1000"/>
                                        <p:tgtEl>
                                          <p:spTgt spid="2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6" st="6"/>
                                            </p:txEl>
                                          </p:spTgt>
                                        </p:tgtEl>
                                        <p:attrNameLst>
                                          <p:attrName>style.visibility</p:attrName>
                                        </p:attrNameLst>
                                      </p:cBhvr>
                                      <p:to>
                                        <p:strVal val="visible"/>
                                      </p:to>
                                    </p:set>
                                    <p:animEffect filter="fade" transition="in">
                                      <p:cBhvr>
                                        <p:cTn dur="1000"/>
                                        <p:tgtEl>
                                          <p:spTgt spid="28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7" st="7"/>
                                            </p:txEl>
                                          </p:spTgt>
                                        </p:tgtEl>
                                        <p:attrNameLst>
                                          <p:attrName>style.visibility</p:attrName>
                                        </p:attrNameLst>
                                      </p:cBhvr>
                                      <p:to>
                                        <p:strVal val="visible"/>
                                      </p:to>
                                    </p:set>
                                    <p:animEffect filter="fade" transition="in">
                                      <p:cBhvr>
                                        <p:cTn dur="1000"/>
                                        <p:tgtEl>
                                          <p:spTgt spid="28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8" st="8"/>
                                            </p:txEl>
                                          </p:spTgt>
                                        </p:tgtEl>
                                        <p:attrNameLst>
                                          <p:attrName>style.visibility</p:attrName>
                                        </p:attrNameLst>
                                      </p:cBhvr>
                                      <p:to>
                                        <p:strVal val="visible"/>
                                      </p:to>
                                    </p:set>
                                    <p:animEffect filter="fade" transition="in">
                                      <p:cBhvr>
                                        <p:cTn dur="1000"/>
                                        <p:tgtEl>
                                          <p:spTgt spid="28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9" name="Google Shape;369;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1" name="Google Shape;37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2" name="Google Shape;37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2" name="Shape 442"/>
        <p:cNvGrpSpPr/>
        <p:nvPr/>
      </p:nvGrpSpPr>
      <p:grpSpPr>
        <a:xfrm>
          <a:off x="0" y="0"/>
          <a:ext cx="0" cy="0"/>
          <a:chOff x="0" y="0"/>
          <a:chExt cx="0" cy="0"/>
        </a:xfrm>
      </p:grpSpPr>
      <p:sp>
        <p:nvSpPr>
          <p:cNvPr id="443" name="Google Shape;443;p68"/>
          <p:cNvSpPr txBox="1"/>
          <p:nvPr>
            <p:ph type="title"/>
          </p:nvPr>
        </p:nvSpPr>
        <p:spPr>
          <a:xfrm>
            <a:off x="608641" y="273629"/>
            <a:ext cx="10968959" cy="1143480"/>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3991" u="none" cap="none" strike="noStrike">
                <a:solidFill>
                  <a:srgbClr val="000000"/>
                </a:solidFill>
                <a:latin typeface="Arial"/>
                <a:ea typeface="Arial"/>
                <a:cs typeface="Arial"/>
                <a:sym typeface="Arial"/>
              </a:defRPr>
            </a:lvl9pPr>
          </a:lstStyle>
          <a:p/>
        </p:txBody>
      </p:sp>
      <p:sp>
        <p:nvSpPr>
          <p:cNvPr id="444" name="Google Shape;444;p68"/>
          <p:cNvSpPr txBox="1"/>
          <p:nvPr>
            <p:ph idx="1" type="body"/>
          </p:nvPr>
        </p:nvSpPr>
        <p:spPr>
          <a:xfrm>
            <a:off x="608641" y="1604329"/>
            <a:ext cx="10968959" cy="4524955"/>
          </a:xfrm>
          <a:prstGeom prst="rect">
            <a:avLst/>
          </a:prstGeom>
          <a:noFill/>
          <a:ln>
            <a:noFill/>
          </a:ln>
        </p:spPr>
        <p:txBody>
          <a:bodyPr anchorCtr="0" anchor="t" bIns="0" lIns="0" spcFirstLastPara="1" rIns="0" wrap="square" tIns="0">
            <a:noAutofit/>
          </a:bodyPr>
          <a:lstStyle>
            <a:lvl1pPr indent="-311553" lvl="0" marL="457200" marR="0" rtl="0" algn="l">
              <a:lnSpc>
                <a:spcPct val="93000"/>
              </a:lnSpc>
              <a:spcBef>
                <a:spcPts val="0"/>
              </a:spcBef>
              <a:spcAft>
                <a:spcPts val="0"/>
              </a:spcAft>
              <a:buClr>
                <a:srgbClr val="000000"/>
              </a:buClr>
              <a:buSzPts val="1306"/>
              <a:buFont typeface="Noto Sans Symbols"/>
              <a:buChar char="●"/>
              <a:defRPr b="0" i="0" sz="2903" u="none" cap="none" strike="noStrike">
                <a:solidFill>
                  <a:srgbClr val="000000"/>
                </a:solidFill>
                <a:latin typeface="Arial"/>
                <a:ea typeface="Arial"/>
                <a:cs typeface="Arial"/>
                <a:sym typeface="Arial"/>
              </a:defRPr>
            </a:lvl1pPr>
            <a:lvl2pPr indent="-349567" lvl="1" marL="914400" marR="0" rtl="0" algn="l">
              <a:lnSpc>
                <a:spcPct val="93000"/>
              </a:lnSpc>
              <a:spcBef>
                <a:spcPts val="1293"/>
              </a:spcBef>
              <a:spcAft>
                <a:spcPts val="0"/>
              </a:spcAft>
              <a:buClr>
                <a:srgbClr val="000000"/>
              </a:buClr>
              <a:buSzPts val="1905"/>
              <a:buFont typeface="Noto Sans Symbols"/>
              <a:buChar char="−"/>
              <a:defRPr b="0" i="0" sz="2540" u="none" cap="none" strike="noStrike">
                <a:solidFill>
                  <a:srgbClr val="000000"/>
                </a:solidFill>
                <a:latin typeface="Arial"/>
                <a:ea typeface="Arial"/>
                <a:cs typeface="Arial"/>
                <a:sym typeface="Arial"/>
              </a:defRPr>
            </a:lvl2pPr>
            <a:lvl3pPr indent="-290807" lvl="2" marL="1371600" marR="0" rtl="0" algn="l">
              <a:lnSpc>
                <a:spcPct val="93000"/>
              </a:lnSpc>
              <a:spcBef>
                <a:spcPts val="1032"/>
              </a:spcBef>
              <a:spcAft>
                <a:spcPts val="0"/>
              </a:spcAft>
              <a:buClr>
                <a:srgbClr val="000000"/>
              </a:buClr>
              <a:buSzPts val="980"/>
              <a:buFont typeface="Noto Sans Symbols"/>
              <a:buChar char="●"/>
              <a:defRPr b="0" i="0" sz="2177" u="none" cap="none" strike="noStrike">
                <a:solidFill>
                  <a:srgbClr val="000000"/>
                </a:solidFill>
                <a:latin typeface="Arial"/>
                <a:ea typeface="Arial"/>
                <a:cs typeface="Arial"/>
                <a:sym typeface="Arial"/>
              </a:defRPr>
            </a:lvl3pPr>
            <a:lvl4pPr indent="-314991" lvl="3" marL="1828800" marR="0" rtl="0" algn="l">
              <a:lnSpc>
                <a:spcPct val="93000"/>
              </a:lnSpc>
              <a:spcBef>
                <a:spcPts val="771"/>
              </a:spcBef>
              <a:spcAft>
                <a:spcPts val="0"/>
              </a:spcAft>
              <a:buClr>
                <a:srgbClr val="000000"/>
              </a:buClr>
              <a:buSzPts val="1361"/>
              <a:buFont typeface="Noto Sans Symbols"/>
              <a:buChar char="−"/>
              <a:defRPr b="0" i="0" sz="1814" u="none" cap="none" strike="noStrike">
                <a:solidFill>
                  <a:srgbClr val="000000"/>
                </a:solidFill>
                <a:latin typeface="Arial"/>
                <a:ea typeface="Arial"/>
                <a:cs typeface="Arial"/>
                <a:sym typeface="Arial"/>
              </a:defRPr>
            </a:lvl4pPr>
            <a:lvl5pPr indent="-280435" lvl="4" marL="2286000" marR="0" rtl="0" algn="l">
              <a:lnSpc>
                <a:spcPct val="93000"/>
              </a:lnSpc>
              <a:spcBef>
                <a:spcPts val="522"/>
              </a:spcBef>
              <a:spcAft>
                <a:spcPts val="0"/>
              </a:spcAft>
              <a:buClr>
                <a:srgbClr val="000000"/>
              </a:buClr>
              <a:buSzPts val="816"/>
              <a:buFont typeface="Noto Sans Symbols"/>
              <a:buChar char="●"/>
              <a:defRPr b="0" i="0" sz="1814" u="none" cap="none" strike="noStrike">
                <a:solidFill>
                  <a:srgbClr val="000000"/>
                </a:solidFill>
                <a:latin typeface="Arial"/>
                <a:ea typeface="Arial"/>
                <a:cs typeface="Arial"/>
                <a:sym typeface="Arial"/>
              </a:defRPr>
            </a:lvl5pPr>
            <a:lvl6pPr indent="-280435" lvl="5" marL="2743200" marR="0" rtl="0" algn="l">
              <a:lnSpc>
                <a:spcPct val="93000"/>
              </a:lnSpc>
              <a:spcBef>
                <a:spcPts val="261"/>
              </a:spcBef>
              <a:spcAft>
                <a:spcPts val="0"/>
              </a:spcAft>
              <a:buClr>
                <a:srgbClr val="000000"/>
              </a:buClr>
              <a:buSzPts val="816"/>
              <a:buFont typeface="Noto Sans Symbols"/>
              <a:buChar char="●"/>
              <a:defRPr b="0" i="0" sz="1814" u="none" cap="none" strike="noStrike">
                <a:solidFill>
                  <a:srgbClr val="000000"/>
                </a:solidFill>
                <a:latin typeface="Arial"/>
                <a:ea typeface="Arial"/>
                <a:cs typeface="Arial"/>
                <a:sym typeface="Arial"/>
              </a:defRPr>
            </a:lvl6pPr>
            <a:lvl7pPr indent="-280435" lvl="6" marL="3200400" marR="0" rtl="0" algn="l">
              <a:lnSpc>
                <a:spcPct val="93000"/>
              </a:lnSpc>
              <a:spcBef>
                <a:spcPts val="261"/>
              </a:spcBef>
              <a:spcAft>
                <a:spcPts val="0"/>
              </a:spcAft>
              <a:buClr>
                <a:srgbClr val="000000"/>
              </a:buClr>
              <a:buSzPts val="816"/>
              <a:buFont typeface="Noto Sans Symbols"/>
              <a:buChar char="●"/>
              <a:defRPr b="0" i="0" sz="1814" u="none" cap="none" strike="noStrike">
                <a:solidFill>
                  <a:srgbClr val="000000"/>
                </a:solidFill>
                <a:latin typeface="Arial"/>
                <a:ea typeface="Arial"/>
                <a:cs typeface="Arial"/>
                <a:sym typeface="Arial"/>
              </a:defRPr>
            </a:lvl7pPr>
            <a:lvl8pPr indent="-280435" lvl="7" marL="3657600" marR="0" rtl="0" algn="l">
              <a:lnSpc>
                <a:spcPct val="93000"/>
              </a:lnSpc>
              <a:spcBef>
                <a:spcPts val="261"/>
              </a:spcBef>
              <a:spcAft>
                <a:spcPts val="0"/>
              </a:spcAft>
              <a:buClr>
                <a:srgbClr val="000000"/>
              </a:buClr>
              <a:buSzPts val="816"/>
              <a:buFont typeface="Noto Sans Symbols"/>
              <a:buChar char="●"/>
              <a:defRPr b="0" i="0" sz="1814" u="none" cap="none" strike="noStrike">
                <a:solidFill>
                  <a:srgbClr val="000000"/>
                </a:solidFill>
                <a:latin typeface="Arial"/>
                <a:ea typeface="Arial"/>
                <a:cs typeface="Arial"/>
                <a:sym typeface="Arial"/>
              </a:defRPr>
            </a:lvl8pPr>
            <a:lvl9pPr indent="-280435" lvl="8" marL="4114800" marR="0" rtl="0" algn="l">
              <a:lnSpc>
                <a:spcPct val="93000"/>
              </a:lnSpc>
              <a:spcBef>
                <a:spcPts val="261"/>
              </a:spcBef>
              <a:spcAft>
                <a:spcPts val="261"/>
              </a:spcAft>
              <a:buClr>
                <a:srgbClr val="000000"/>
              </a:buClr>
              <a:buSzPts val="816"/>
              <a:buFont typeface="Noto Sans Symbols"/>
              <a:buChar char="●"/>
              <a:defRPr b="0" i="0" sz="1814" u="none" cap="none" strike="noStrike">
                <a:solidFill>
                  <a:srgbClr val="000000"/>
                </a:solidFill>
                <a:latin typeface="Arial"/>
                <a:ea typeface="Arial"/>
                <a:cs typeface="Arial"/>
                <a:sym typeface="Arial"/>
              </a:defRPr>
            </a:lvl9pPr>
          </a:lstStyle>
          <a:p/>
        </p:txBody>
      </p:sp>
      <p:sp>
        <p:nvSpPr>
          <p:cNvPr id="445" name="Google Shape;445;p68"/>
          <p:cNvSpPr txBox="1"/>
          <p:nvPr>
            <p:ph idx="10" type="dt"/>
          </p:nvPr>
        </p:nvSpPr>
        <p:spPr>
          <a:xfrm>
            <a:off x="608641" y="6247376"/>
            <a:ext cx="2837760" cy="470930"/>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rgbClr val="000000"/>
              </a:buClr>
              <a:buSzPts val="1270"/>
              <a:buFont typeface="Noto Sans Symbols"/>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6" name="Google Shape;446;p68"/>
          <p:cNvSpPr txBox="1"/>
          <p:nvPr>
            <p:ph idx="11" type="ftr"/>
          </p:nvPr>
        </p:nvSpPr>
        <p:spPr>
          <a:xfrm>
            <a:off x="4170240" y="6247376"/>
            <a:ext cx="3863040" cy="470930"/>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Clr>
                <a:srgbClr val="000000"/>
              </a:buClr>
              <a:buSzPts val="1270"/>
              <a:buFont typeface="Noto Sans Symbols"/>
              <a:buNone/>
              <a:defRPr sz="1270">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7" name="Google Shape;447;p68"/>
          <p:cNvSpPr txBox="1"/>
          <p:nvPr>
            <p:ph idx="12" type="sldNum"/>
          </p:nvPr>
        </p:nvSpPr>
        <p:spPr>
          <a:xfrm>
            <a:off x="8741761" y="6247376"/>
            <a:ext cx="2837760" cy="470930"/>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buNone/>
              <a:defRPr sz="1270">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buNone/>
              <a:defRPr sz="1270">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buNone/>
              <a:defRPr sz="1270">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buNone/>
              <a:defRPr sz="1270">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buNone/>
              <a:defRPr sz="1270">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buNone/>
              <a:defRPr sz="1270">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buNone/>
              <a:defRPr sz="1270">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buNone/>
              <a:defRPr sz="1270">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buNone/>
              <a:defRPr sz="127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27.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hyperlink" Target="https://www.youtube.com/watch?v=0SCjhI86grU" TargetMode="External"/><Relationship Id="rId4" Type="http://schemas.openxmlformats.org/officeDocument/2006/relationships/hyperlink" Target="https://www.youtube.com/watch?v=0SCjhI86grU" TargetMode="External"/><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7.jpg"/><Relationship Id="rId5"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 Id="rId3" Type="http://schemas.openxmlformats.org/officeDocument/2006/relationships/hyperlink" Target="http://www.bbc.co.uk/schools/gcsebitesize/science/aqa_pre_2011/evolution/evolutionrev2.shtml" TargetMode="External"/><Relationship Id="rId4" Type="http://schemas.openxmlformats.org/officeDocument/2006/relationships/image" Target="../media/image41.png"/><Relationship Id="rId5"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80"/>
          <p:cNvPicPr preferRelativeResize="0"/>
          <p:nvPr/>
        </p:nvPicPr>
        <p:blipFill rotWithShape="1">
          <a:blip r:embed="rId3">
            <a:alphaModFix/>
          </a:blip>
          <a:srcRect b="0" l="0" r="0" t="0"/>
          <a:stretch/>
        </p:blipFill>
        <p:spPr>
          <a:xfrm>
            <a:off x="0" y="-792146"/>
            <a:ext cx="12192000" cy="81305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9"/>
          <p:cNvSpPr txBox="1"/>
          <p:nvPr>
            <p:ph idx="1" type="body"/>
          </p:nvPr>
        </p:nvSpPr>
        <p:spPr>
          <a:xfrm>
            <a:off x="284921" y="411633"/>
            <a:ext cx="11622157" cy="3683289"/>
          </a:xfrm>
          <a:prstGeom prst="rect">
            <a:avLst/>
          </a:prstGeom>
          <a:noFill/>
          <a:ln>
            <a:noFill/>
          </a:ln>
        </p:spPr>
        <p:txBody>
          <a:bodyPr anchorCtr="0" anchor="t" bIns="0" lIns="0" spcFirstLastPara="1" rIns="0" wrap="square" tIns="0">
            <a:noAutofit/>
          </a:bodyPr>
          <a:lstStyle/>
          <a:p>
            <a:pPr indent="-293797" lvl="0" marL="391729" rtl="0" algn="l">
              <a:lnSpc>
                <a:spcPct val="93000"/>
              </a:lnSpc>
              <a:spcBef>
                <a:spcPts val="0"/>
              </a:spcBef>
              <a:spcAft>
                <a:spcPts val="0"/>
              </a:spcAft>
              <a:buSzPts val="1260"/>
              <a:buChar char="●"/>
            </a:pPr>
            <a:r>
              <a:rPr lang="en-GB" sz="2800">
                <a:latin typeface="Calibri"/>
                <a:ea typeface="Calibri"/>
                <a:cs typeface="Calibri"/>
                <a:sym typeface="Calibri"/>
              </a:rPr>
              <a:t>Other Christians don't believe that this is a divinely inspired story, just an early human attempt to make sense of the world around them.</a:t>
            </a:r>
            <a:endParaRPr/>
          </a:p>
          <a:p>
            <a:pPr indent="-213787" lvl="0" marL="391729" rtl="0" algn="ctr">
              <a:lnSpc>
                <a:spcPct val="93000"/>
              </a:lnSpc>
              <a:spcBef>
                <a:spcPts val="1293"/>
              </a:spcBef>
              <a:spcAft>
                <a:spcPts val="0"/>
              </a:spcAft>
              <a:buSzPts val="1260"/>
              <a:buNone/>
            </a:pPr>
            <a:r>
              <a:t/>
            </a:r>
            <a:endParaRPr sz="2800">
              <a:solidFill>
                <a:srgbClr val="FF0000"/>
              </a:solidFill>
              <a:latin typeface="Calibri"/>
              <a:ea typeface="Calibri"/>
              <a:cs typeface="Calibri"/>
              <a:sym typeface="Calibri"/>
            </a:endParaRPr>
          </a:p>
          <a:p>
            <a:pPr indent="-342900" lvl="0" marL="342900" rtl="0" algn="ctr">
              <a:lnSpc>
                <a:spcPct val="100000"/>
              </a:lnSpc>
              <a:spcBef>
                <a:spcPts val="1853"/>
              </a:spcBef>
              <a:spcAft>
                <a:spcPts val="0"/>
              </a:spcAft>
              <a:buClr>
                <a:srgbClr val="FF0000"/>
              </a:buClr>
              <a:buSzPts val="2800"/>
              <a:buFont typeface="Arial"/>
              <a:buChar char="•"/>
            </a:pPr>
            <a:r>
              <a:rPr lang="en-GB" sz="2800">
                <a:solidFill>
                  <a:srgbClr val="FF0000"/>
                </a:solidFill>
                <a:latin typeface="Calibri"/>
                <a:ea typeface="Calibri"/>
                <a:cs typeface="Calibri"/>
                <a:sym typeface="Calibri"/>
              </a:rPr>
              <a:t>Liberal Christians (symbolic): The Creation Story may point to  truth through imagery, allegory and metaphor, even if it is not a historical account.</a:t>
            </a:r>
            <a:endParaRPr/>
          </a:p>
          <a:p>
            <a:pPr indent="0" lvl="0" marL="97932" rtl="0" algn="ctr">
              <a:lnSpc>
                <a:spcPct val="93000"/>
              </a:lnSpc>
              <a:spcBef>
                <a:spcPts val="0"/>
              </a:spcBef>
              <a:spcAft>
                <a:spcPts val="0"/>
              </a:spcAft>
              <a:buSzPts val="1260"/>
              <a:buNone/>
            </a:pPr>
            <a:r>
              <a:t/>
            </a:r>
            <a:endParaRPr sz="2800">
              <a:solidFill>
                <a:srgbClr val="FF0000"/>
              </a:solidFill>
              <a:latin typeface="Calibri"/>
              <a:ea typeface="Calibri"/>
              <a:cs typeface="Calibri"/>
              <a:sym typeface="Calibri"/>
            </a:endParaRPr>
          </a:p>
        </p:txBody>
      </p:sp>
      <p:sp>
        <p:nvSpPr>
          <p:cNvPr id="587" name="Google Shape;587;p89"/>
          <p:cNvSpPr/>
          <p:nvPr/>
        </p:nvSpPr>
        <p:spPr>
          <a:xfrm>
            <a:off x="284920" y="3484180"/>
            <a:ext cx="6489983" cy="3026979"/>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sng" cap="none" strike="noStrike">
                <a:solidFill>
                  <a:srgbClr val="000000"/>
                </a:solidFill>
                <a:latin typeface="Calibri"/>
                <a:ea typeface="Calibri"/>
                <a:cs typeface="Calibri"/>
                <a:sym typeface="Calibri"/>
              </a:rPr>
              <a:t>Remember</a:t>
            </a:r>
            <a:endParaRPr/>
          </a:p>
          <a:p>
            <a:pPr indent="0" lvl="0" marL="0" marR="0" rtl="0" algn="ctr">
              <a:lnSpc>
                <a:spcPct val="100000"/>
              </a:lnSpc>
              <a:spcBef>
                <a:spcPts val="0"/>
              </a:spcBef>
              <a:spcAft>
                <a:spcPts val="0"/>
              </a:spcAft>
              <a:buClr>
                <a:schemeClr val="dk1"/>
              </a:buClr>
              <a:buSzPts val="2800"/>
              <a:buFont typeface="Arial"/>
              <a:buNone/>
            </a:pPr>
            <a:r>
              <a:t/>
            </a:r>
            <a:endParaRPr b="0" i="0" sz="28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 purpose of the story is to convey a simple message that God created the universe.</a:t>
            </a:r>
            <a:endParaRPr/>
          </a:p>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Exactly </a:t>
            </a:r>
            <a:r>
              <a:rPr b="0" i="1" lang="en-GB" sz="2800" u="none" cap="none" strike="noStrike">
                <a:solidFill>
                  <a:srgbClr val="000000"/>
                </a:solidFill>
                <a:latin typeface="Calibri"/>
                <a:ea typeface="Calibri"/>
                <a:cs typeface="Calibri"/>
                <a:sym typeface="Calibri"/>
              </a:rPr>
              <a:t>how</a:t>
            </a:r>
            <a:r>
              <a:rPr b="0" i="0" lang="en-GB" sz="2800" u="none" cap="none" strike="noStrike">
                <a:solidFill>
                  <a:srgbClr val="000000"/>
                </a:solidFill>
                <a:latin typeface="Calibri"/>
                <a:ea typeface="Calibri"/>
                <a:cs typeface="Calibri"/>
                <a:sym typeface="Calibri"/>
              </a:rPr>
              <a:t> he did it is not important. What is important is </a:t>
            </a:r>
            <a:r>
              <a:rPr b="0" i="1" lang="en-GB" sz="2800" u="none" cap="none" strike="noStrike">
                <a:solidFill>
                  <a:srgbClr val="000000"/>
                </a:solidFill>
                <a:latin typeface="Calibri"/>
                <a:ea typeface="Calibri"/>
                <a:cs typeface="Calibri"/>
                <a:sym typeface="Calibri"/>
              </a:rPr>
              <a:t>that</a:t>
            </a:r>
            <a:r>
              <a:rPr b="0" i="0" lang="en-GB" sz="2800" u="none" cap="none" strike="noStrike">
                <a:solidFill>
                  <a:srgbClr val="000000"/>
                </a:solidFill>
                <a:latin typeface="Calibri"/>
                <a:ea typeface="Calibri"/>
                <a:cs typeface="Calibri"/>
                <a:sym typeface="Calibri"/>
              </a:rPr>
              <a:t> He did so.</a:t>
            </a:r>
            <a:endParaRPr/>
          </a:p>
        </p:txBody>
      </p:sp>
      <p:pic>
        <p:nvPicPr>
          <p:cNvPr id="588" name="Google Shape;588;p89"/>
          <p:cNvPicPr preferRelativeResize="0"/>
          <p:nvPr/>
        </p:nvPicPr>
        <p:blipFill rotWithShape="1">
          <a:blip r:embed="rId3">
            <a:alphaModFix/>
          </a:blip>
          <a:srcRect b="0" l="0" r="0" t="0"/>
          <a:stretch/>
        </p:blipFill>
        <p:spPr>
          <a:xfrm>
            <a:off x="7201386" y="3799491"/>
            <a:ext cx="4279210" cy="23963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500"/>
                                        <p:tgtEl>
                                          <p:spTgt spid="5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0"/>
          <p:cNvSpPr txBox="1"/>
          <p:nvPr>
            <p:ph type="title"/>
          </p:nvPr>
        </p:nvSpPr>
        <p:spPr>
          <a:xfrm>
            <a:off x="265386" y="0"/>
            <a:ext cx="1147992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2800"/>
              <a:buFont typeface="Calibri"/>
              <a:buNone/>
            </a:pPr>
            <a:r>
              <a:rPr lang="en-GB" sz="2800">
                <a:solidFill>
                  <a:srgbClr val="FF0000"/>
                </a:solidFill>
                <a:latin typeface="Calibri"/>
                <a:ea typeface="Calibri"/>
                <a:cs typeface="Calibri"/>
                <a:sym typeface="Calibri"/>
              </a:rPr>
              <a:t>The scientific response to the Teleological argument.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91"/>
          <p:cNvSpPr txBox="1"/>
          <p:nvPr>
            <p:ph idx="1" type="body"/>
          </p:nvPr>
        </p:nvSpPr>
        <p:spPr>
          <a:xfrm>
            <a:off x="252246" y="180902"/>
            <a:ext cx="8245366" cy="101650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The theory of evolution by natural selection is linked back to </a:t>
            </a:r>
            <a:r>
              <a:rPr lang="en-GB">
                <a:solidFill>
                  <a:srgbClr val="FF0000"/>
                </a:solidFill>
              </a:rPr>
              <a:t>Charles Darwin.</a:t>
            </a:r>
            <a:endParaRPr/>
          </a:p>
          <a:p>
            <a:pPr indent="-50800" lvl="0" marL="228600" rtl="0" algn="l">
              <a:lnSpc>
                <a:spcPct val="90000"/>
              </a:lnSpc>
              <a:spcBef>
                <a:spcPts val="1000"/>
              </a:spcBef>
              <a:spcAft>
                <a:spcPts val="0"/>
              </a:spcAft>
              <a:buClr>
                <a:schemeClr val="dk1"/>
              </a:buClr>
              <a:buSzPts val="2800"/>
              <a:buNone/>
            </a:pPr>
            <a:r>
              <a:t/>
            </a:r>
            <a:endParaRPr>
              <a:solidFill>
                <a:srgbClr val="FF0000"/>
              </a:solidFill>
            </a:endParaRPr>
          </a:p>
          <a:p>
            <a:pPr indent="0" lvl="0" marL="0" rtl="0" algn="l">
              <a:lnSpc>
                <a:spcPct val="90000"/>
              </a:lnSpc>
              <a:spcBef>
                <a:spcPts val="1000"/>
              </a:spcBef>
              <a:spcAft>
                <a:spcPts val="0"/>
              </a:spcAft>
              <a:buClr>
                <a:schemeClr val="dk1"/>
              </a:buClr>
              <a:buSzPts val="2800"/>
              <a:buNone/>
            </a:pPr>
            <a:r>
              <a:t/>
            </a:r>
            <a:endParaRPr/>
          </a:p>
        </p:txBody>
      </p:sp>
      <p:sp>
        <p:nvSpPr>
          <p:cNvPr id="599" name="Google Shape;599;p91"/>
          <p:cNvSpPr/>
          <p:nvPr/>
        </p:nvSpPr>
        <p:spPr>
          <a:xfrm>
            <a:off x="110359" y="1402747"/>
            <a:ext cx="9380482" cy="26314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Charles Darwin (1809-1882)was an </a:t>
            </a:r>
            <a:r>
              <a:rPr lang="en-GB" sz="2800">
                <a:solidFill>
                  <a:srgbClr val="FF0000"/>
                </a:solidFill>
                <a:latin typeface="Calibri"/>
                <a:ea typeface="Calibri"/>
                <a:cs typeface="Calibri"/>
                <a:sym typeface="Calibri"/>
              </a:rPr>
              <a:t>English scientist</a:t>
            </a:r>
            <a:r>
              <a:rPr lang="en-GB" sz="28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He originally wanted to be a doctor but realised the sight of blood made him queasy so he changed and began to study natural history. </a:t>
            </a:r>
            <a:endParaRPr/>
          </a:p>
          <a:p>
            <a:pPr indent="0" lvl="0" marL="0" marR="0" rtl="0" algn="l">
              <a:spcBef>
                <a:spcPts val="0"/>
              </a:spcBef>
              <a:spcAft>
                <a:spcPts val="0"/>
              </a:spcAft>
              <a:buNone/>
            </a:pPr>
            <a:r>
              <a:rPr lang="en-GB" sz="2500">
                <a:solidFill>
                  <a:srgbClr val="002060"/>
                </a:solidFill>
                <a:latin typeface="Century Gothic"/>
                <a:ea typeface="Century Gothic"/>
                <a:cs typeface="Century Gothic"/>
                <a:sym typeface="Century Gothic"/>
              </a:rPr>
              <a:t> </a:t>
            </a:r>
            <a:endParaRPr b="1" sz="2500">
              <a:solidFill>
                <a:srgbClr val="002060"/>
              </a:solidFill>
              <a:latin typeface="Century Gothic"/>
              <a:ea typeface="Century Gothic"/>
              <a:cs typeface="Century Gothic"/>
              <a:sym typeface="Century Gothic"/>
            </a:endParaRPr>
          </a:p>
        </p:txBody>
      </p:sp>
      <p:pic>
        <p:nvPicPr>
          <p:cNvPr id="600" name="Google Shape;600;p91"/>
          <p:cNvPicPr preferRelativeResize="0"/>
          <p:nvPr/>
        </p:nvPicPr>
        <p:blipFill rotWithShape="1">
          <a:blip r:embed="rId3">
            <a:alphaModFix/>
          </a:blip>
          <a:srcRect b="0" l="0" r="0" t="0"/>
          <a:stretch/>
        </p:blipFill>
        <p:spPr>
          <a:xfrm>
            <a:off x="9490841" y="180902"/>
            <a:ext cx="2228843" cy="3468414"/>
          </a:xfrm>
          <a:prstGeom prst="rect">
            <a:avLst/>
          </a:prstGeom>
          <a:noFill/>
          <a:ln>
            <a:noFill/>
          </a:ln>
        </p:spPr>
      </p:pic>
      <p:sp>
        <p:nvSpPr>
          <p:cNvPr id="601" name="Google Shape;601;p91"/>
          <p:cNvSpPr/>
          <p:nvPr/>
        </p:nvSpPr>
        <p:spPr>
          <a:xfrm>
            <a:off x="4958254" y="4533281"/>
            <a:ext cx="6347599"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On December 27, 1831, the HMS Beagle launched its voyage around the world with Darwin on board.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602" name="Google Shape;602;p91"/>
          <p:cNvPicPr preferRelativeResize="0"/>
          <p:nvPr/>
        </p:nvPicPr>
        <p:blipFill rotWithShape="1">
          <a:blip r:embed="rId4">
            <a:alphaModFix/>
          </a:blip>
          <a:srcRect b="0" l="0" r="0" t="0"/>
          <a:stretch/>
        </p:blipFill>
        <p:spPr>
          <a:xfrm>
            <a:off x="685799" y="4034237"/>
            <a:ext cx="3350173" cy="2314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2"/>
          <p:cNvSpPr/>
          <p:nvPr/>
        </p:nvSpPr>
        <p:spPr>
          <a:xfrm>
            <a:off x="110359" y="1402747"/>
            <a:ext cx="9380482" cy="4770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500">
                <a:solidFill>
                  <a:srgbClr val="002060"/>
                </a:solidFill>
                <a:latin typeface="Century Gothic"/>
                <a:ea typeface="Century Gothic"/>
                <a:cs typeface="Century Gothic"/>
                <a:sym typeface="Century Gothic"/>
              </a:rPr>
              <a:t> </a:t>
            </a:r>
            <a:endParaRPr b="1" sz="2500">
              <a:solidFill>
                <a:srgbClr val="002060"/>
              </a:solidFill>
              <a:latin typeface="Century Gothic"/>
              <a:ea typeface="Century Gothic"/>
              <a:cs typeface="Century Gothic"/>
              <a:sym typeface="Century Gothic"/>
            </a:endParaRPr>
          </a:p>
        </p:txBody>
      </p:sp>
      <p:sp>
        <p:nvSpPr>
          <p:cNvPr id="608" name="Google Shape;608;p92"/>
          <p:cNvSpPr/>
          <p:nvPr/>
        </p:nvSpPr>
        <p:spPr>
          <a:xfrm>
            <a:off x="310056" y="685783"/>
            <a:ext cx="11634951"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Over the course of the 5 year trip, Darwin collected a variety of natural specimens, including birds, plants and fossils.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Through hands-on research and experimentation, he had the unique opportunity to closely observe principles of botany, geology and zoology.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609" name="Google Shape;609;p92"/>
          <p:cNvPicPr preferRelativeResize="0"/>
          <p:nvPr/>
        </p:nvPicPr>
        <p:blipFill rotWithShape="1">
          <a:blip r:embed="rId3">
            <a:alphaModFix/>
          </a:blip>
          <a:srcRect b="0" l="0" r="0" t="0"/>
          <a:stretch/>
        </p:blipFill>
        <p:spPr>
          <a:xfrm>
            <a:off x="945930" y="3733153"/>
            <a:ext cx="2605087" cy="2387040"/>
          </a:xfrm>
          <a:prstGeom prst="rect">
            <a:avLst/>
          </a:prstGeom>
          <a:noFill/>
          <a:ln>
            <a:noFill/>
          </a:ln>
        </p:spPr>
      </p:pic>
      <p:pic>
        <p:nvPicPr>
          <p:cNvPr id="610" name="Google Shape;610;p92"/>
          <p:cNvPicPr preferRelativeResize="0"/>
          <p:nvPr/>
        </p:nvPicPr>
        <p:blipFill rotWithShape="1">
          <a:blip r:embed="rId4">
            <a:alphaModFix/>
          </a:blip>
          <a:srcRect b="0" l="0" r="0" t="0"/>
          <a:stretch/>
        </p:blipFill>
        <p:spPr>
          <a:xfrm>
            <a:off x="4676160" y="3721476"/>
            <a:ext cx="2902744" cy="2384827"/>
          </a:xfrm>
          <a:prstGeom prst="rect">
            <a:avLst/>
          </a:prstGeom>
          <a:noFill/>
          <a:ln>
            <a:noFill/>
          </a:ln>
        </p:spPr>
      </p:pic>
      <p:pic>
        <p:nvPicPr>
          <p:cNvPr id="611" name="Google Shape;611;p92"/>
          <p:cNvPicPr preferRelativeResize="0"/>
          <p:nvPr/>
        </p:nvPicPr>
        <p:blipFill rotWithShape="1">
          <a:blip r:embed="rId5">
            <a:alphaModFix/>
          </a:blip>
          <a:srcRect b="0" l="0" r="0" t="0"/>
          <a:stretch/>
        </p:blipFill>
        <p:spPr>
          <a:xfrm>
            <a:off x="8890938" y="3733153"/>
            <a:ext cx="2381407" cy="24135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n-GB" sz="3200">
                <a:latin typeface="Calibri"/>
                <a:ea typeface="Calibri"/>
                <a:cs typeface="Calibri"/>
                <a:sym typeface="Calibri"/>
              </a:rPr>
              <a:t>This is the route he took:</a:t>
            </a:r>
            <a:br>
              <a:rPr lang="en-GB"/>
            </a:br>
            <a:endParaRPr/>
          </a:p>
        </p:txBody>
      </p:sp>
      <p:pic>
        <p:nvPicPr>
          <p:cNvPr id="617" name="Google Shape;617;p93"/>
          <p:cNvPicPr preferRelativeResize="0"/>
          <p:nvPr/>
        </p:nvPicPr>
        <p:blipFill rotWithShape="1">
          <a:blip r:embed="rId3">
            <a:alphaModFix/>
          </a:blip>
          <a:srcRect b="0" l="0" r="0" t="0"/>
          <a:stretch/>
        </p:blipFill>
        <p:spPr>
          <a:xfrm>
            <a:off x="1623848" y="1170208"/>
            <a:ext cx="8671034" cy="52141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94"/>
          <p:cNvSpPr txBox="1"/>
          <p:nvPr>
            <p:ph type="title"/>
          </p:nvPr>
        </p:nvSpPr>
        <p:spPr>
          <a:xfrm>
            <a:off x="128752" y="-23396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GB" sz="2800">
                <a:latin typeface="Calibri"/>
                <a:ea typeface="Calibri"/>
                <a:cs typeface="Calibri"/>
                <a:sym typeface="Calibri"/>
              </a:rPr>
              <a:t>What did Darwin see?</a:t>
            </a:r>
            <a:endParaRPr/>
          </a:p>
        </p:txBody>
      </p:sp>
      <p:sp>
        <p:nvSpPr>
          <p:cNvPr id="623" name="Google Shape;623;p94"/>
          <p:cNvSpPr txBox="1"/>
          <p:nvPr>
            <p:ph idx="1" type="body"/>
          </p:nvPr>
        </p:nvSpPr>
        <p:spPr>
          <a:xfrm>
            <a:off x="128753" y="1091598"/>
            <a:ext cx="1206324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On his travels he noticed:</a:t>
            </a:r>
            <a:endParaRPr/>
          </a:p>
          <a:p>
            <a:pPr indent="0" lvl="0" marL="0" rtl="0" algn="l">
              <a:lnSpc>
                <a:spcPct val="90000"/>
              </a:lnSpc>
              <a:spcBef>
                <a:spcPts val="1000"/>
              </a:spcBef>
              <a:spcAft>
                <a:spcPts val="0"/>
              </a:spcAft>
              <a:buClr>
                <a:schemeClr val="dk1"/>
              </a:buClr>
              <a:buSzPts val="2800"/>
              <a:buNone/>
            </a:pPr>
            <a:r>
              <a:rPr lang="en-GB"/>
              <a:t>1. Many species that were not found in Europe.</a:t>
            </a:r>
            <a:endParaRPr/>
          </a:p>
          <a:p>
            <a:pPr indent="0" lvl="0" marL="0" rtl="0" algn="l">
              <a:lnSpc>
                <a:spcPct val="90000"/>
              </a:lnSpc>
              <a:spcBef>
                <a:spcPts val="1000"/>
              </a:spcBef>
              <a:spcAft>
                <a:spcPts val="0"/>
              </a:spcAft>
              <a:buClr>
                <a:schemeClr val="dk1"/>
              </a:buClr>
              <a:buSzPts val="2800"/>
              <a:buNone/>
            </a:pPr>
            <a:r>
              <a:rPr lang="en-GB"/>
              <a:t>2: Lots of fossils.</a:t>
            </a:r>
            <a:endParaRPr/>
          </a:p>
          <a:p>
            <a:pPr indent="0" lvl="0" marL="0" rtl="0" algn="l">
              <a:lnSpc>
                <a:spcPct val="90000"/>
              </a:lnSpc>
              <a:spcBef>
                <a:spcPts val="1000"/>
              </a:spcBef>
              <a:spcAft>
                <a:spcPts val="0"/>
              </a:spcAft>
              <a:buClr>
                <a:schemeClr val="dk1"/>
              </a:buClr>
              <a:buSzPts val="2800"/>
              <a:buNone/>
            </a:pPr>
            <a:r>
              <a:rPr lang="en-GB"/>
              <a:t>He then stopped off at the Galapagos Islands where he found:</a:t>
            </a:r>
            <a:endParaRPr/>
          </a:p>
          <a:p>
            <a:pPr indent="-228600" lvl="0" marL="228600" rtl="0" algn="l">
              <a:lnSpc>
                <a:spcPct val="90000"/>
              </a:lnSpc>
              <a:spcBef>
                <a:spcPts val="1000"/>
              </a:spcBef>
              <a:spcAft>
                <a:spcPts val="0"/>
              </a:spcAft>
              <a:buClr>
                <a:schemeClr val="dk1"/>
              </a:buClr>
              <a:buSzPts val="2800"/>
              <a:buFont typeface="Calibri"/>
              <a:buChar char="-"/>
            </a:pPr>
            <a:r>
              <a:rPr lang="en-GB"/>
              <a:t>13 different types of finch</a:t>
            </a:r>
            <a:endParaRPr/>
          </a:p>
          <a:p>
            <a:pPr indent="-228600" lvl="0" marL="228600" rtl="0" algn="l">
              <a:lnSpc>
                <a:spcPct val="90000"/>
              </a:lnSpc>
              <a:spcBef>
                <a:spcPts val="1000"/>
              </a:spcBef>
              <a:spcAft>
                <a:spcPts val="0"/>
              </a:spcAft>
              <a:buClr>
                <a:schemeClr val="dk1"/>
              </a:buClr>
              <a:buSzPts val="2800"/>
              <a:buFont typeface="Calibri"/>
              <a:buChar char="-"/>
            </a:pPr>
            <a:r>
              <a:rPr lang="en-GB"/>
              <a:t>3 different types of tortoises</a:t>
            </a:r>
            <a:endParaRPr/>
          </a:p>
        </p:txBody>
      </p:sp>
      <p:pic>
        <p:nvPicPr>
          <p:cNvPr descr="Hawaii beaks.gif" id="624" name="Google Shape;624;p94"/>
          <p:cNvPicPr preferRelativeResize="0"/>
          <p:nvPr>
            <p:ph idx="1" type="body"/>
          </p:nvPr>
        </p:nvPicPr>
        <p:blipFill rotWithShape="1">
          <a:blip r:embed="rId3">
            <a:alphaModFix/>
          </a:blip>
          <a:srcRect b="0" l="0" r="0" t="0"/>
          <a:stretch/>
        </p:blipFill>
        <p:spPr>
          <a:xfrm>
            <a:off x="4762314" y="3389013"/>
            <a:ext cx="3073148" cy="3080831"/>
          </a:xfrm>
          <a:prstGeom prst="rect">
            <a:avLst/>
          </a:prstGeom>
          <a:noFill/>
          <a:ln>
            <a:noFill/>
          </a:ln>
        </p:spPr>
      </p:pic>
      <p:pic>
        <p:nvPicPr>
          <p:cNvPr id="625" name="Google Shape;625;p94"/>
          <p:cNvPicPr preferRelativeResize="0"/>
          <p:nvPr/>
        </p:nvPicPr>
        <p:blipFill rotWithShape="1">
          <a:blip r:embed="rId4">
            <a:alphaModFix/>
          </a:blip>
          <a:srcRect b="0" l="0" r="0" t="0"/>
          <a:stretch/>
        </p:blipFill>
        <p:spPr>
          <a:xfrm>
            <a:off x="8159751" y="3389014"/>
            <a:ext cx="3724309" cy="2850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500"/>
                                        <p:tgtEl>
                                          <p:spTgt spid="6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GB" sz="2800">
                <a:latin typeface="Calibri"/>
                <a:ea typeface="Calibri"/>
                <a:cs typeface="Calibri"/>
                <a:sym typeface="Calibri"/>
              </a:rPr>
              <a:t>Question Time</a:t>
            </a:r>
            <a:endParaRPr/>
          </a:p>
        </p:txBody>
      </p:sp>
      <p:pic>
        <p:nvPicPr>
          <p:cNvPr id="631" name="Google Shape;631;p95"/>
          <p:cNvPicPr preferRelativeResize="0"/>
          <p:nvPr>
            <p:ph idx="4294967295" type="body"/>
          </p:nvPr>
        </p:nvPicPr>
        <p:blipFill rotWithShape="1">
          <a:blip r:embed="rId3">
            <a:alphaModFix/>
          </a:blip>
          <a:srcRect b="0" l="0" r="0" t="0"/>
          <a:stretch/>
        </p:blipFill>
        <p:spPr>
          <a:xfrm>
            <a:off x="1867391" y="1987113"/>
            <a:ext cx="3060457" cy="4035902"/>
          </a:xfrm>
          <a:prstGeom prst="rect">
            <a:avLst/>
          </a:prstGeom>
          <a:noFill/>
          <a:ln>
            <a:noFill/>
          </a:ln>
        </p:spPr>
      </p:pic>
      <p:sp>
        <p:nvSpPr>
          <p:cNvPr id="632" name="Google Shape;632;p95"/>
          <p:cNvSpPr/>
          <p:nvPr/>
        </p:nvSpPr>
        <p:spPr>
          <a:xfrm>
            <a:off x="6258077" y="1261079"/>
            <a:ext cx="3568824" cy="2592288"/>
          </a:xfrm>
          <a:prstGeom prst="wedgeRoundRectCallout">
            <a:avLst>
              <a:gd fmla="val -101850" name="adj1"/>
              <a:gd fmla="val 46574" name="adj2"/>
              <a:gd fmla="val 16667" name="adj3"/>
            </a:avLst>
          </a:prstGeom>
          <a:solidFill>
            <a:schemeClr val="lt1"/>
          </a:solidFill>
          <a:ln cap="flat" cmpd="sng" w="9525">
            <a:solidFill>
              <a:srgbClr val="0070C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en-GB" sz="3200" u="none" cap="none" strike="noStrike">
                <a:solidFill>
                  <a:srgbClr val="000000"/>
                </a:solidFill>
                <a:latin typeface="Calibri"/>
                <a:ea typeface="Calibri"/>
                <a:cs typeface="Calibri"/>
                <a:sym typeface="Calibri"/>
              </a:rPr>
              <a:t>Why would God  create so many different species to suit each island?</a:t>
            </a:r>
            <a:endParaRPr/>
          </a:p>
        </p:txBody>
      </p:sp>
      <p:pic>
        <p:nvPicPr>
          <p:cNvPr descr="http://crave.cnet.com/i/bto/20070705/question_mark_270x251.JPG" id="633" name="Google Shape;633;p95"/>
          <p:cNvPicPr preferRelativeResize="0"/>
          <p:nvPr/>
        </p:nvPicPr>
        <p:blipFill rotWithShape="1">
          <a:blip r:embed="rId4">
            <a:alphaModFix/>
          </a:blip>
          <a:srcRect b="0" l="0" r="0" t="0"/>
          <a:stretch/>
        </p:blipFill>
        <p:spPr>
          <a:xfrm>
            <a:off x="4429277" y="365125"/>
            <a:ext cx="1828800" cy="1247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2000"/>
                                        <p:tgtEl>
                                          <p:spTgt spid="6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6"/>
          <p:cNvSpPr txBox="1"/>
          <p:nvPr>
            <p:ph type="title"/>
          </p:nvPr>
        </p:nvSpPr>
        <p:spPr>
          <a:xfrm>
            <a:off x="352227" y="239000"/>
            <a:ext cx="4301359" cy="56504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GB" sz="2800">
                <a:latin typeface="Calibri"/>
                <a:ea typeface="Calibri"/>
                <a:cs typeface="Calibri"/>
                <a:sym typeface="Calibri"/>
              </a:rPr>
              <a:t>What happened next?</a:t>
            </a:r>
            <a:endParaRPr/>
          </a:p>
        </p:txBody>
      </p:sp>
      <p:sp>
        <p:nvSpPr>
          <p:cNvPr id="639" name="Google Shape;639;p96"/>
          <p:cNvSpPr txBox="1"/>
          <p:nvPr>
            <p:ph idx="1" type="body"/>
          </p:nvPr>
        </p:nvSpPr>
        <p:spPr>
          <a:xfrm>
            <a:off x="117003" y="804041"/>
            <a:ext cx="1183977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2800"/>
              <a:buChar char="•"/>
            </a:pPr>
            <a:r>
              <a:rPr lang="en-GB"/>
              <a:t>On return home, Darwin began working on his new theory and was influenced by several writers.</a:t>
            </a:r>
            <a:endParaRPr/>
          </a:p>
          <a:p>
            <a:pPr indent="-50800" lvl="0" marL="228600" rtl="0" algn="l">
              <a:lnSpc>
                <a:spcPct val="80000"/>
              </a:lnSpc>
              <a:spcBef>
                <a:spcPts val="1000"/>
              </a:spcBef>
              <a:spcAft>
                <a:spcPts val="0"/>
              </a:spcAft>
              <a:buClr>
                <a:schemeClr val="dk1"/>
              </a:buClr>
              <a:buSzPts val="2800"/>
              <a:buNone/>
            </a:pPr>
            <a:r>
              <a:t/>
            </a:r>
            <a:endParaRPr/>
          </a:p>
          <a:p>
            <a:pPr indent="-228600" lvl="0" marL="228600" rtl="0" algn="l">
              <a:lnSpc>
                <a:spcPct val="80000"/>
              </a:lnSpc>
              <a:spcBef>
                <a:spcPts val="1000"/>
              </a:spcBef>
              <a:spcAft>
                <a:spcPts val="0"/>
              </a:spcAft>
              <a:buClr>
                <a:schemeClr val="dk1"/>
              </a:buClr>
              <a:buSzPts val="2800"/>
              <a:buChar char="•"/>
            </a:pPr>
            <a:r>
              <a:rPr lang="en-GB"/>
              <a:t>He liked the idea in T. Malthus of every being ‘fighting for survival’ where only the strongest survive. This is also known as Survival of the Fittest. </a:t>
            </a:r>
            <a:endParaRPr/>
          </a:p>
          <a:p>
            <a:pPr indent="-50800" lvl="0" marL="228600" rtl="0" algn="l">
              <a:lnSpc>
                <a:spcPct val="80000"/>
              </a:lnSpc>
              <a:spcBef>
                <a:spcPts val="1000"/>
              </a:spcBef>
              <a:spcAft>
                <a:spcPts val="0"/>
              </a:spcAft>
              <a:buClr>
                <a:schemeClr val="dk1"/>
              </a:buClr>
              <a:buSzPts val="2800"/>
              <a:buNone/>
            </a:pPr>
            <a:r>
              <a:t/>
            </a:r>
            <a:endParaRPr/>
          </a:p>
          <a:p>
            <a:pPr indent="-228600" lvl="0" marL="228600" rtl="0" algn="l">
              <a:lnSpc>
                <a:spcPct val="80000"/>
              </a:lnSpc>
              <a:spcBef>
                <a:spcPts val="1000"/>
              </a:spcBef>
              <a:spcAft>
                <a:spcPts val="0"/>
              </a:spcAft>
              <a:buClr>
                <a:schemeClr val="dk1"/>
              </a:buClr>
              <a:buSzPts val="2800"/>
              <a:buChar char="•"/>
            </a:pPr>
            <a:r>
              <a:rPr lang="en-GB"/>
              <a:t>This led to the idea we now know of as </a:t>
            </a:r>
            <a:r>
              <a:rPr lang="en-GB">
                <a:solidFill>
                  <a:srgbClr val="FF0000"/>
                </a:solidFill>
              </a:rPr>
              <a:t>natural selection.</a:t>
            </a:r>
            <a:endParaRPr/>
          </a:p>
          <a:p>
            <a:pPr indent="0" lvl="0" marL="0" rtl="0" algn="l">
              <a:lnSpc>
                <a:spcPct val="90000"/>
              </a:lnSpc>
              <a:spcBef>
                <a:spcPts val="1000"/>
              </a:spcBef>
              <a:spcAft>
                <a:spcPts val="0"/>
              </a:spcAft>
              <a:buClr>
                <a:schemeClr val="dk1"/>
              </a:buClr>
              <a:buSzPts val="2800"/>
              <a:buNone/>
            </a:pPr>
            <a:r>
              <a:t/>
            </a:r>
            <a:endParaRPr/>
          </a:p>
        </p:txBody>
      </p:sp>
      <p:pic>
        <p:nvPicPr>
          <p:cNvPr id="640" name="Google Shape;640;p96"/>
          <p:cNvPicPr preferRelativeResize="0"/>
          <p:nvPr/>
        </p:nvPicPr>
        <p:blipFill rotWithShape="1">
          <a:blip r:embed="rId3">
            <a:alphaModFix/>
          </a:blip>
          <a:srcRect b="0" l="0" r="0" t="0"/>
          <a:stretch/>
        </p:blipFill>
        <p:spPr>
          <a:xfrm>
            <a:off x="427243" y="4194738"/>
            <a:ext cx="3173914" cy="2379154"/>
          </a:xfrm>
          <a:prstGeom prst="rect">
            <a:avLst/>
          </a:prstGeom>
          <a:noFill/>
          <a:ln>
            <a:noFill/>
          </a:ln>
        </p:spPr>
      </p:pic>
      <p:pic>
        <p:nvPicPr>
          <p:cNvPr id="641" name="Google Shape;641;p96"/>
          <p:cNvPicPr preferRelativeResize="0"/>
          <p:nvPr/>
        </p:nvPicPr>
        <p:blipFill rotWithShape="1">
          <a:blip r:embed="rId4">
            <a:alphaModFix/>
          </a:blip>
          <a:srcRect b="0" l="0" r="0" t="0"/>
          <a:stretch/>
        </p:blipFill>
        <p:spPr>
          <a:xfrm>
            <a:off x="4198471" y="4194738"/>
            <a:ext cx="3717428" cy="2379154"/>
          </a:xfrm>
          <a:prstGeom prst="rect">
            <a:avLst/>
          </a:prstGeom>
          <a:noFill/>
          <a:ln cap="flat" cmpd="sng" w="9525">
            <a:solidFill>
              <a:schemeClr val="dk1"/>
            </a:solidFill>
            <a:prstDash val="solid"/>
            <a:miter lim="800000"/>
            <a:headEnd len="sm" w="sm" type="none"/>
            <a:tailEnd len="sm" w="sm" type="none"/>
          </a:ln>
        </p:spPr>
      </p:pic>
      <p:pic>
        <p:nvPicPr>
          <p:cNvPr id="642" name="Google Shape;642;p96"/>
          <p:cNvPicPr preferRelativeResize="0"/>
          <p:nvPr/>
        </p:nvPicPr>
        <p:blipFill rotWithShape="1">
          <a:blip r:embed="rId5">
            <a:alphaModFix/>
          </a:blip>
          <a:srcRect b="0" l="0" r="0" t="0"/>
          <a:stretch/>
        </p:blipFill>
        <p:spPr>
          <a:xfrm>
            <a:off x="8387090" y="4194739"/>
            <a:ext cx="3443562" cy="2379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500"/>
                                        <p:tgtEl>
                                          <p:spTgt spid="6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97"/>
          <p:cNvSpPr/>
          <p:nvPr/>
        </p:nvSpPr>
        <p:spPr>
          <a:xfrm>
            <a:off x="156856" y="438746"/>
            <a:ext cx="11878287" cy="104644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800"/>
              <a:buFont typeface="Calibri"/>
              <a:buNone/>
            </a:pPr>
            <a:r>
              <a:rPr lang="en-GB" sz="2800">
                <a:solidFill>
                  <a:schemeClr val="dk1"/>
                </a:solidFill>
                <a:latin typeface="Calibri"/>
                <a:ea typeface="Calibri"/>
                <a:cs typeface="Calibri"/>
                <a:sym typeface="Calibri"/>
              </a:rPr>
              <a:t>N</a:t>
            </a:r>
            <a:r>
              <a:rPr b="0" i="0" lang="en-GB" sz="2800" u="none" cap="none" strike="noStrike">
                <a:solidFill>
                  <a:schemeClr val="dk1"/>
                </a:solidFill>
                <a:latin typeface="Calibri"/>
                <a:ea typeface="Calibri"/>
                <a:cs typeface="Calibri"/>
                <a:sym typeface="Calibri"/>
              </a:rPr>
              <a:t>atural selection</a:t>
            </a:r>
            <a:r>
              <a:rPr lang="en-GB" sz="2800">
                <a:solidFill>
                  <a:schemeClr val="dk1"/>
                </a:solidFill>
                <a:latin typeface="Calibri"/>
                <a:ea typeface="Calibri"/>
                <a:cs typeface="Calibri"/>
                <a:sym typeface="Calibri"/>
              </a:rPr>
              <a:t> is</a:t>
            </a:r>
            <a:r>
              <a:rPr b="0" i="0" lang="en-GB" sz="2800" u="none" cap="none" strike="noStrike">
                <a:solidFill>
                  <a:schemeClr val="dk1"/>
                </a:solidFill>
                <a:latin typeface="Calibri"/>
                <a:ea typeface="Calibri"/>
                <a:cs typeface="Calibri"/>
                <a:sym typeface="Calibri"/>
              </a:rPr>
              <a:t> where </a:t>
            </a:r>
            <a:r>
              <a:rPr b="0" i="0" lang="en-GB" sz="2800" u="none" cap="none" strike="noStrike">
                <a:solidFill>
                  <a:srgbClr val="FF0000"/>
                </a:solidFill>
                <a:latin typeface="Calibri"/>
                <a:ea typeface="Calibri"/>
                <a:cs typeface="Calibri"/>
                <a:sym typeface="Calibri"/>
              </a:rPr>
              <a:t>only those species that successfully adapted, or evolved, to meet the changing requirements of their natural habitat survived</a:t>
            </a:r>
            <a:r>
              <a:rPr b="0" i="0" lang="en-GB" sz="2800" u="none" cap="none" strike="noStrike">
                <a:solidFill>
                  <a:srgbClr val="FF0000"/>
                </a:solidFill>
                <a:latin typeface="Calibri"/>
                <a:ea typeface="Calibri"/>
                <a:cs typeface="Calibri"/>
                <a:sym typeface="Calibri"/>
              </a:rPr>
              <a:t> (KU.)</a:t>
            </a:r>
            <a:endParaRPr sz="13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B3B3B3"/>
              </a:buClr>
              <a:buSzPts val="1200"/>
              <a:buFont typeface="Poppins"/>
              <a:buNone/>
            </a:pPr>
            <a:r>
              <a:rPr b="1" i="1" lang="en-GB" sz="1200" u="none" cap="none" strike="noStrike">
                <a:solidFill>
                  <a:srgbClr val="B3B3B3"/>
                </a:solidFill>
                <a:latin typeface="Poppins"/>
                <a:ea typeface="Poppins"/>
                <a:cs typeface="Poppins"/>
                <a:sym typeface="Poppins"/>
              </a:rPr>
              <a:t>.</a:t>
            </a:r>
            <a:endParaRPr b="0" i="0" sz="1800" u="none" cap="none" strike="noStrike">
              <a:solidFill>
                <a:schemeClr val="dk1"/>
              </a:solidFill>
              <a:latin typeface="Arial"/>
              <a:ea typeface="Arial"/>
              <a:cs typeface="Arial"/>
              <a:sym typeface="Arial"/>
            </a:endParaRPr>
          </a:p>
        </p:txBody>
      </p:sp>
      <p:pic>
        <p:nvPicPr>
          <p:cNvPr id="648" name="Google Shape;648;p97"/>
          <p:cNvPicPr preferRelativeResize="0"/>
          <p:nvPr/>
        </p:nvPicPr>
        <p:blipFill rotWithShape="1">
          <a:blip r:embed="rId3">
            <a:alphaModFix/>
          </a:blip>
          <a:srcRect b="0" l="0" r="0" t="0"/>
          <a:stretch/>
        </p:blipFill>
        <p:spPr>
          <a:xfrm>
            <a:off x="792315" y="2396627"/>
            <a:ext cx="6224555" cy="3499407"/>
          </a:xfrm>
          <a:prstGeom prst="rect">
            <a:avLst/>
          </a:prstGeom>
          <a:noFill/>
          <a:ln>
            <a:noFill/>
          </a:ln>
        </p:spPr>
      </p:pic>
      <p:sp>
        <p:nvSpPr>
          <p:cNvPr id="649" name="Google Shape;649;p97"/>
          <p:cNvSpPr/>
          <p:nvPr/>
        </p:nvSpPr>
        <p:spPr>
          <a:xfrm>
            <a:off x="7409792" y="2900855"/>
            <a:ext cx="3783725" cy="2175642"/>
          </a:xfrm>
          <a:prstGeom prst="leftArrow">
            <a:avLst>
              <a:gd fmla="val 50000" name="adj1"/>
              <a:gd fmla="val 50000" name="adj2"/>
            </a:avLst>
          </a:prstGeom>
          <a:solidFill>
            <a:schemeClr val="lt1"/>
          </a:solidFill>
          <a:ln cap="flat" cmpd="sng" w="57150">
            <a:solidFill>
              <a:srgbClr val="C4E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An excellent quote.</a:t>
            </a:r>
            <a:endParaRPr/>
          </a:p>
        </p:txBody>
      </p:sp>
      <p:sp>
        <p:nvSpPr>
          <p:cNvPr id="650" name="Google Shape;650;p97"/>
          <p:cNvSpPr/>
          <p:nvPr/>
        </p:nvSpPr>
        <p:spPr>
          <a:xfrm>
            <a:off x="-265045" y="1331773"/>
            <a:ext cx="12300188"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2800">
                <a:solidFill>
                  <a:srgbClr val="FF0000"/>
                </a:solidFill>
                <a:latin typeface="Calibri"/>
                <a:ea typeface="Calibri"/>
                <a:cs typeface="Calibri"/>
                <a:sym typeface="Calibri"/>
              </a:rPr>
              <a:t>This could be seen as a direct challenge to the idea of creation by a designer because …….(AN) </a:t>
            </a:r>
            <a:endParaRPr sz="2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500"/>
                                        <p:tgtEl>
                                          <p:spTgt spid="649"/>
                                        </p:tgtEl>
                                        <p:attrNameLst>
                                          <p:attrName>ppt_w</p:attrName>
                                        </p:attrNameLst>
                                      </p:cBhvr>
                                      <p:tavLst>
                                        <p:tav fmla="" tm="0">
                                          <p:val>
                                            <p:strVal val="0"/>
                                          </p:val>
                                        </p:tav>
                                        <p:tav fmla="" tm="100000">
                                          <p:val>
                                            <p:strVal val="#ppt_w"/>
                                          </p:val>
                                        </p:tav>
                                      </p:tavLst>
                                    </p:anim>
                                    <p:anim calcmode="lin" valueType="num">
                                      <p:cBhvr additive="base">
                                        <p:cTn dur="500"/>
                                        <p:tgtEl>
                                          <p:spTgt spid="6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98"/>
          <p:cNvPicPr preferRelativeResize="0"/>
          <p:nvPr>
            <p:ph idx="2" type="body"/>
          </p:nvPr>
        </p:nvPicPr>
        <p:blipFill rotWithShape="1">
          <a:blip r:embed="rId3">
            <a:alphaModFix/>
          </a:blip>
          <a:srcRect b="0" l="0" r="0" t="0"/>
          <a:stretch/>
        </p:blipFill>
        <p:spPr>
          <a:xfrm>
            <a:off x="6180083" y="-56736"/>
            <a:ext cx="5722883" cy="6818185"/>
          </a:xfrm>
          <a:prstGeom prst="rect">
            <a:avLst/>
          </a:prstGeom>
          <a:noFill/>
          <a:ln>
            <a:noFill/>
          </a:ln>
        </p:spPr>
      </p:pic>
      <p:pic>
        <p:nvPicPr>
          <p:cNvPr id="656" name="Google Shape;656;p98"/>
          <p:cNvPicPr preferRelativeResize="0"/>
          <p:nvPr/>
        </p:nvPicPr>
        <p:blipFill rotWithShape="1">
          <a:blip r:embed="rId4">
            <a:alphaModFix/>
          </a:blip>
          <a:srcRect b="0" l="0" r="0" t="0"/>
          <a:stretch/>
        </p:blipFill>
        <p:spPr>
          <a:xfrm>
            <a:off x="1041574" y="0"/>
            <a:ext cx="4023361" cy="6858000"/>
          </a:xfrm>
          <a:prstGeom prst="rect">
            <a:avLst/>
          </a:prstGeom>
          <a:noFill/>
          <a:ln>
            <a:noFill/>
          </a:ln>
        </p:spPr>
      </p:pic>
      <p:pic>
        <p:nvPicPr>
          <p:cNvPr id="657" name="Google Shape;657;p98"/>
          <p:cNvPicPr preferRelativeResize="0"/>
          <p:nvPr/>
        </p:nvPicPr>
        <p:blipFill rotWithShape="1">
          <a:blip r:embed="rId5">
            <a:alphaModFix/>
          </a:blip>
          <a:srcRect b="0" l="0" r="0" t="0"/>
          <a:stretch/>
        </p:blipFill>
        <p:spPr>
          <a:xfrm>
            <a:off x="1297479" y="262775"/>
            <a:ext cx="1539857" cy="1234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1"/>
          <p:cNvSpPr txBox="1"/>
          <p:nvPr/>
        </p:nvSpPr>
        <p:spPr>
          <a:xfrm>
            <a:off x="551793" y="756745"/>
            <a:ext cx="10720552" cy="2800767"/>
          </a:xfrm>
          <a:prstGeom prst="rect">
            <a:avLst/>
          </a:prstGeom>
          <a:noFill/>
          <a:ln cap="flat" cmpd="sng" w="57150">
            <a:solidFill>
              <a:srgbClr val="0099C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Starter task:</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Talk to the people around you about your Christmas holidays?</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The good, the bad, the ugly lets hear all about it….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27" name="Google Shape;527;p81"/>
          <p:cNvPicPr preferRelativeResize="0"/>
          <p:nvPr/>
        </p:nvPicPr>
        <p:blipFill rotWithShape="1">
          <a:blip r:embed="rId3">
            <a:alphaModFix/>
          </a:blip>
          <a:srcRect b="0" l="0" r="0" t="0"/>
          <a:stretch/>
        </p:blipFill>
        <p:spPr>
          <a:xfrm>
            <a:off x="4363436" y="4216619"/>
            <a:ext cx="2266950" cy="2019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99"/>
          <p:cNvPicPr preferRelativeResize="0"/>
          <p:nvPr/>
        </p:nvPicPr>
        <p:blipFill rotWithShape="1">
          <a:blip r:embed="rId3">
            <a:alphaModFix/>
          </a:blip>
          <a:srcRect b="3217" l="0" r="0" t="0"/>
          <a:stretch/>
        </p:blipFill>
        <p:spPr>
          <a:xfrm>
            <a:off x="650766" y="0"/>
            <a:ext cx="10890467" cy="66372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0"/>
          <p:cNvSpPr/>
          <p:nvPr/>
        </p:nvSpPr>
        <p:spPr>
          <a:xfrm>
            <a:off x="498571" y="1051368"/>
            <a:ext cx="8832850" cy="1972848"/>
          </a:xfrm>
          <a:prstGeom prst="rect">
            <a:avLst/>
          </a:prstGeom>
          <a:noFill/>
          <a:ln>
            <a:noFill/>
          </a:ln>
        </p:spPr>
        <p:txBody>
          <a:bodyPr anchorCtr="0" anchor="t" bIns="45700" lIns="91425" spcFirstLastPara="1" rIns="91425" wrap="square" tIns="45700">
            <a:noAutofit/>
          </a:bodyPr>
          <a:lstStyle/>
          <a:p>
            <a:pPr indent="0" lvl="1" marL="742950" marR="0" rtl="0" algn="l">
              <a:lnSpc>
                <a:spcPct val="100000"/>
              </a:lnSpc>
              <a:spcBef>
                <a:spcPts val="0"/>
              </a:spcBef>
              <a:spcAft>
                <a:spcPts val="0"/>
              </a:spcAft>
              <a:buClr>
                <a:schemeClr val="lt1"/>
              </a:buClr>
              <a:buSzPts val="2500"/>
              <a:buFont typeface="Arial"/>
              <a:buNone/>
            </a:pPr>
            <a:r>
              <a:t/>
            </a:r>
            <a:endParaRPr b="1" i="0" sz="2500" u="sng" cap="none" strike="noStrike">
              <a:solidFill>
                <a:srgbClr val="00B050"/>
              </a:solidFill>
              <a:latin typeface="Century Gothic"/>
              <a:ea typeface="Century Gothic"/>
              <a:cs typeface="Century Gothic"/>
              <a:sym typeface="Century Gothic"/>
            </a:endParaRPr>
          </a:p>
          <a:p>
            <a:pPr indent="0" lvl="0" marL="0" marR="0" rtl="0" algn="l">
              <a:lnSpc>
                <a:spcPct val="100000"/>
              </a:lnSpc>
              <a:spcBef>
                <a:spcPts val="560"/>
              </a:spcBef>
              <a:spcAft>
                <a:spcPts val="0"/>
              </a:spcAft>
              <a:buClr>
                <a:srgbClr val="002060"/>
              </a:buClr>
              <a:buSzPts val="2800"/>
              <a:buFont typeface="Calibri"/>
              <a:buNone/>
            </a:pPr>
            <a:r>
              <a:rPr b="0" i="0" lang="en-GB" sz="2800" u="none" cap="none" strike="noStrike">
                <a:solidFill>
                  <a:srgbClr val="002060"/>
                </a:solidFill>
                <a:latin typeface="Calibri"/>
                <a:ea typeface="Calibri"/>
                <a:cs typeface="Calibri"/>
                <a:sym typeface="Calibri"/>
              </a:rPr>
              <a:t>Natural Selection</a:t>
            </a:r>
            <a:endParaRPr b="0" i="0" sz="2800" u="sng" cap="none" strike="noStrike">
              <a:solidFill>
                <a:schemeClr val="hlink"/>
              </a:solidFill>
              <a:latin typeface="Calibri"/>
              <a:ea typeface="Calibri"/>
              <a:cs typeface="Calibri"/>
              <a:sym typeface="Calibri"/>
              <a:hlinkClick r:id="rId3"/>
            </a:endParaRPr>
          </a:p>
          <a:p>
            <a:pPr indent="0" lvl="0" marL="0" marR="0" rtl="0" algn="l">
              <a:lnSpc>
                <a:spcPct val="100000"/>
              </a:lnSpc>
              <a:spcBef>
                <a:spcPts val="560"/>
              </a:spcBef>
              <a:spcAft>
                <a:spcPts val="0"/>
              </a:spcAft>
              <a:buClr>
                <a:srgbClr val="FFFFFF"/>
              </a:buClr>
              <a:buSzPts val="2800"/>
              <a:buFont typeface="Century Gothic"/>
              <a:buNone/>
            </a:pPr>
            <a:r>
              <a:rPr b="0" i="0" lang="en-GB" sz="2800" u="sng" cap="none" strike="noStrike">
                <a:solidFill>
                  <a:schemeClr val="hlink"/>
                </a:solidFill>
                <a:latin typeface="Century Gothic"/>
                <a:ea typeface="Century Gothic"/>
                <a:cs typeface="Century Gothic"/>
                <a:sym typeface="Century Gothic"/>
                <a:hlinkClick r:id="rId4"/>
              </a:rPr>
              <a:t>https://www.youtube.com/watch?v=0SCjhI86grU</a:t>
            </a:r>
            <a:endParaRPr b="0" i="0" sz="28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500"/>
              </a:spcBef>
              <a:spcAft>
                <a:spcPts val="0"/>
              </a:spcAft>
              <a:buClr>
                <a:schemeClr val="lt1"/>
              </a:buClr>
              <a:buSzPts val="2500"/>
              <a:buFont typeface="Arial"/>
              <a:buNone/>
            </a:pPr>
            <a:r>
              <a:t/>
            </a:r>
            <a:endParaRPr b="0" i="0" sz="2500" u="none" cap="none" strike="noStrike">
              <a:solidFill>
                <a:srgbClr val="002060"/>
              </a:solidFill>
              <a:latin typeface="Century Gothic"/>
              <a:ea typeface="Century Gothic"/>
              <a:cs typeface="Century Gothic"/>
              <a:sym typeface="Century Gothic"/>
            </a:endParaRPr>
          </a:p>
        </p:txBody>
      </p:sp>
      <p:sp>
        <p:nvSpPr>
          <p:cNvPr id="668" name="Google Shape;668;p100"/>
          <p:cNvSpPr txBox="1"/>
          <p:nvPr/>
        </p:nvSpPr>
        <p:spPr>
          <a:xfrm>
            <a:off x="498571" y="506437"/>
            <a:ext cx="974891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Lets watch this clip to add to our knowledge and understanding</a:t>
            </a:r>
            <a:endParaRPr/>
          </a:p>
        </p:txBody>
      </p:sp>
      <p:pic>
        <p:nvPicPr>
          <p:cNvPr id="669" name="Google Shape;669;p100"/>
          <p:cNvPicPr preferRelativeResize="0"/>
          <p:nvPr/>
        </p:nvPicPr>
        <p:blipFill rotWithShape="1">
          <a:blip r:embed="rId5">
            <a:alphaModFix/>
          </a:blip>
          <a:srcRect b="0" l="0" r="0" t="0"/>
          <a:stretch/>
        </p:blipFill>
        <p:spPr>
          <a:xfrm>
            <a:off x="833296" y="3045927"/>
            <a:ext cx="6220693" cy="3305636"/>
          </a:xfrm>
          <a:prstGeom prst="rect">
            <a:avLst/>
          </a:prstGeom>
          <a:noFill/>
          <a:ln>
            <a:noFill/>
          </a:ln>
        </p:spPr>
      </p:pic>
      <p:sp>
        <p:nvSpPr>
          <p:cNvPr id="670" name="Google Shape;670;p100"/>
          <p:cNvSpPr txBox="1"/>
          <p:nvPr/>
        </p:nvSpPr>
        <p:spPr>
          <a:xfrm>
            <a:off x="7715902" y="4006247"/>
            <a:ext cx="4149970" cy="954107"/>
          </a:xfrm>
          <a:prstGeom prst="rect">
            <a:avLst/>
          </a:prstGeom>
          <a:noFill/>
          <a:ln cap="flat" cmpd="sng" w="28575">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What did we learn from this clip?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01"/>
          <p:cNvSpPr txBox="1"/>
          <p:nvPr/>
        </p:nvSpPr>
        <p:spPr>
          <a:xfrm>
            <a:off x="238538" y="318053"/>
            <a:ext cx="11714922" cy="1384995"/>
          </a:xfrm>
          <a:prstGeom prst="rect">
            <a:avLst/>
          </a:prstGeom>
          <a:noFill/>
          <a:ln cap="flat" cmpd="sng" w="57150">
            <a:solidFill>
              <a:srgbClr val="60C8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Homework. </a:t>
            </a:r>
            <a:r>
              <a:rPr lang="en-GB" sz="2800">
                <a:solidFill>
                  <a:schemeClr val="dk1"/>
                </a:solidFill>
                <a:latin typeface="Calibri"/>
                <a:ea typeface="Calibri"/>
                <a:cs typeface="Calibri"/>
                <a:sym typeface="Calibri"/>
              </a:rPr>
              <a:t>Explore the evidence to support Darwin's theory. Do the required task for each aspect and write this in your  skills jotters. To be completed by Thursday Jan. 12</a:t>
            </a:r>
            <a:r>
              <a:rPr baseline="30000" lang="en-GB" sz="2800">
                <a:solidFill>
                  <a:schemeClr val="dk1"/>
                </a:solidFill>
                <a:latin typeface="Calibri"/>
                <a:ea typeface="Calibri"/>
                <a:cs typeface="Calibri"/>
                <a:sym typeface="Calibri"/>
              </a:rPr>
              <a:t>th     </a:t>
            </a:r>
            <a:endParaRPr sz="2800">
              <a:solidFill>
                <a:schemeClr val="dk1"/>
              </a:solidFill>
              <a:latin typeface="Calibri"/>
              <a:ea typeface="Calibri"/>
              <a:cs typeface="Calibri"/>
              <a:sym typeface="Calibri"/>
            </a:endParaRPr>
          </a:p>
        </p:txBody>
      </p:sp>
      <p:pic>
        <p:nvPicPr>
          <p:cNvPr descr="Text&#10;&#10;Description automatically generated" id="676" name="Google Shape;676;p101"/>
          <p:cNvPicPr preferRelativeResize="0"/>
          <p:nvPr/>
        </p:nvPicPr>
        <p:blipFill rotWithShape="1">
          <a:blip r:embed="rId3">
            <a:alphaModFix/>
          </a:blip>
          <a:srcRect b="0" l="0" r="0" t="0"/>
          <a:stretch/>
        </p:blipFill>
        <p:spPr>
          <a:xfrm>
            <a:off x="1837730" y="1977640"/>
            <a:ext cx="8516539" cy="47345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2"/>
          <p:cNvSpPr/>
          <p:nvPr/>
        </p:nvSpPr>
        <p:spPr>
          <a:xfrm>
            <a:off x="156856" y="746523"/>
            <a:ext cx="11878287" cy="430887"/>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800"/>
              <a:buFont typeface="Calibri"/>
              <a:buNone/>
            </a:pPr>
            <a:r>
              <a:rPr lang="en-GB" sz="2800">
                <a:solidFill>
                  <a:schemeClr val="dk1"/>
                </a:solidFill>
                <a:latin typeface="Calibri"/>
                <a:ea typeface="Calibri"/>
                <a:cs typeface="Calibri"/>
                <a:sym typeface="Calibri"/>
              </a:rPr>
              <a:t>N</a:t>
            </a:r>
            <a:r>
              <a:rPr b="0" i="0" lang="en-GB" sz="2800" u="none" cap="none" strike="noStrike">
                <a:solidFill>
                  <a:schemeClr val="dk1"/>
                </a:solidFill>
                <a:latin typeface="Calibri"/>
                <a:ea typeface="Calibri"/>
                <a:cs typeface="Calibri"/>
                <a:sym typeface="Calibri"/>
              </a:rPr>
              <a:t>atural selection</a:t>
            </a:r>
            <a:endParaRPr b="0" i="0" sz="1800" u="none" cap="none" strike="noStrike">
              <a:solidFill>
                <a:schemeClr val="dk1"/>
              </a:solidFill>
              <a:latin typeface="Arial"/>
              <a:ea typeface="Arial"/>
              <a:cs typeface="Arial"/>
              <a:sym typeface="Arial"/>
            </a:endParaRPr>
          </a:p>
        </p:txBody>
      </p:sp>
      <p:pic>
        <p:nvPicPr>
          <p:cNvPr id="682" name="Google Shape;682;p102"/>
          <p:cNvPicPr preferRelativeResize="0"/>
          <p:nvPr/>
        </p:nvPicPr>
        <p:blipFill rotWithShape="1">
          <a:blip r:embed="rId3">
            <a:alphaModFix/>
          </a:blip>
          <a:srcRect b="0" l="0" r="0" t="0"/>
          <a:stretch/>
        </p:blipFill>
        <p:spPr>
          <a:xfrm>
            <a:off x="2274273" y="1386666"/>
            <a:ext cx="7263864" cy="408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3"/>
          <p:cNvSpPr/>
          <p:nvPr/>
        </p:nvSpPr>
        <p:spPr>
          <a:xfrm>
            <a:off x="352097" y="933123"/>
            <a:ext cx="11839903" cy="285001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Calibri"/>
              <a:buNone/>
            </a:pPr>
            <a:r>
              <a:rPr lang="en-GB" sz="2800">
                <a:solidFill>
                  <a:schemeClr val="dk1"/>
                </a:solidFill>
                <a:latin typeface="Calibri"/>
                <a:ea typeface="Calibri"/>
                <a:cs typeface="Calibri"/>
                <a:sym typeface="Calibri"/>
              </a:rPr>
              <a:t>The Galapagos Islands were formed 3 million years ago by a volcanic eruption. Compared to the rest of the world which formed around 250-300 million years ago, they are quite new!</a:t>
            </a:r>
            <a:endParaRPr/>
          </a:p>
          <a:p>
            <a:pPr indent="0" lvl="0" marL="0" marR="0" rtl="0" algn="l">
              <a:spcBef>
                <a:spcPts val="560"/>
              </a:spcBef>
              <a:spcAft>
                <a:spcPts val="0"/>
              </a:spcAft>
              <a:buClr>
                <a:schemeClr val="lt1"/>
              </a:buClr>
              <a:buSzPts val="2800"/>
              <a:buFont typeface="Arial"/>
              <a:buNone/>
            </a:pPr>
            <a:r>
              <a:t/>
            </a:r>
            <a:endParaRPr sz="2800">
              <a:solidFill>
                <a:schemeClr val="dk1"/>
              </a:solidFill>
              <a:latin typeface="Calibri"/>
              <a:ea typeface="Calibri"/>
              <a:cs typeface="Calibri"/>
              <a:sym typeface="Calibri"/>
            </a:endParaRPr>
          </a:p>
          <a:p>
            <a:pPr indent="0" lvl="0" marL="0" marR="0" rtl="0" algn="l">
              <a:spcBef>
                <a:spcPts val="560"/>
              </a:spcBef>
              <a:spcAft>
                <a:spcPts val="0"/>
              </a:spcAft>
              <a:buClr>
                <a:schemeClr val="dk1"/>
              </a:buClr>
              <a:buSzPts val="2800"/>
              <a:buFont typeface="Calibri"/>
              <a:buNone/>
            </a:pPr>
            <a:r>
              <a:rPr lang="en-GB" sz="2800">
                <a:solidFill>
                  <a:schemeClr val="dk1"/>
                </a:solidFill>
                <a:latin typeface="Calibri"/>
                <a:ea typeface="Calibri"/>
                <a:cs typeface="Calibri"/>
                <a:sym typeface="Calibri"/>
              </a:rPr>
              <a:t>This means that all the species that live there must have flown, swum or drifted there since it’s formation.</a:t>
            </a:r>
            <a:endParaRPr/>
          </a:p>
        </p:txBody>
      </p:sp>
      <p:pic>
        <p:nvPicPr>
          <p:cNvPr id="688" name="Google Shape;688;p103"/>
          <p:cNvPicPr preferRelativeResize="0"/>
          <p:nvPr/>
        </p:nvPicPr>
        <p:blipFill rotWithShape="1">
          <a:blip r:embed="rId3">
            <a:alphaModFix/>
          </a:blip>
          <a:srcRect b="0" l="0" r="0" t="0"/>
          <a:stretch/>
        </p:blipFill>
        <p:spPr>
          <a:xfrm>
            <a:off x="7422712" y="4109765"/>
            <a:ext cx="3360902" cy="2231850"/>
          </a:xfrm>
          <a:prstGeom prst="rect">
            <a:avLst/>
          </a:prstGeom>
          <a:noFill/>
          <a:ln>
            <a:noFill/>
          </a:ln>
        </p:spPr>
      </p:pic>
      <p:sp>
        <p:nvSpPr>
          <p:cNvPr id="689" name="Google Shape;689;p103"/>
          <p:cNvSpPr/>
          <p:nvPr/>
        </p:nvSpPr>
        <p:spPr>
          <a:xfrm>
            <a:off x="626242" y="4109765"/>
            <a:ext cx="6083300" cy="18158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2800">
                <a:solidFill>
                  <a:schemeClr val="dk1"/>
                </a:solidFill>
                <a:latin typeface="Calibri"/>
                <a:ea typeface="Calibri"/>
                <a:cs typeface="Calibri"/>
                <a:sym typeface="Calibri"/>
              </a:rPr>
              <a:t>The tortoises that can be found on the islands are suspected to have been blown there by the frequent storms that affect the islands.</a:t>
            </a:r>
            <a:endParaRPr/>
          </a:p>
        </p:txBody>
      </p:sp>
      <p:sp>
        <p:nvSpPr>
          <p:cNvPr id="690" name="Google Shape;690;p103"/>
          <p:cNvSpPr txBox="1"/>
          <p:nvPr/>
        </p:nvSpPr>
        <p:spPr>
          <a:xfrm>
            <a:off x="898634" y="246588"/>
            <a:ext cx="1876097" cy="523220"/>
          </a:xfrm>
          <a:prstGeom prst="rect">
            <a:avLst/>
          </a:prstGeom>
          <a:solidFill>
            <a:schemeClr val="accent5"/>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0070C0"/>
                </a:solidFill>
                <a:latin typeface="Calibri"/>
                <a:ea typeface="Calibri"/>
                <a:cs typeface="Calibri"/>
                <a:sym typeface="Calibri"/>
              </a:rPr>
              <a:t>Case study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822"/>
                                        <p:tgtEl>
                                          <p:spTgt spid="6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4"/>
          <p:cNvSpPr txBox="1"/>
          <p:nvPr>
            <p:ph idx="1" type="body"/>
          </p:nvPr>
        </p:nvSpPr>
        <p:spPr>
          <a:xfrm>
            <a:off x="1524000" y="1588"/>
            <a:ext cx="9144000" cy="47466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The Islands all have different types of food (plants) available to the tortoises</a:t>
            </a:r>
            <a:r>
              <a:rPr lang="en-GB" sz="1800">
                <a:solidFill>
                  <a:srgbClr val="002060"/>
                </a:solidFill>
                <a:latin typeface="Calibri"/>
                <a:ea typeface="Calibri"/>
                <a:cs typeface="Calibri"/>
                <a:sym typeface="Calibri"/>
              </a:rPr>
              <a:t>:</a:t>
            </a:r>
            <a:endParaRPr/>
          </a:p>
        </p:txBody>
      </p:sp>
      <p:pic>
        <p:nvPicPr>
          <p:cNvPr id="696" name="Google Shape;696;p104"/>
          <p:cNvPicPr preferRelativeResize="0"/>
          <p:nvPr/>
        </p:nvPicPr>
        <p:blipFill rotWithShape="1">
          <a:blip r:embed="rId3">
            <a:alphaModFix/>
          </a:blip>
          <a:srcRect b="11678" l="7584" r="16617" t="0"/>
          <a:stretch/>
        </p:blipFill>
        <p:spPr>
          <a:xfrm>
            <a:off x="874713" y="851693"/>
            <a:ext cx="2656763" cy="2357649"/>
          </a:xfrm>
          <a:prstGeom prst="rect">
            <a:avLst/>
          </a:prstGeom>
          <a:noFill/>
          <a:ln>
            <a:noFill/>
          </a:ln>
        </p:spPr>
      </p:pic>
      <p:sp>
        <p:nvSpPr>
          <p:cNvPr id="697" name="Google Shape;697;p104"/>
          <p:cNvSpPr txBox="1"/>
          <p:nvPr/>
        </p:nvSpPr>
        <p:spPr>
          <a:xfrm>
            <a:off x="758937" y="3358714"/>
            <a:ext cx="3000375" cy="1516062"/>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High up food meant that the baby tortoises with long necks were able to eat more, be stronger and reproduce.</a:t>
            </a:r>
            <a:endParaRPr/>
          </a:p>
        </p:txBody>
      </p:sp>
      <p:pic>
        <p:nvPicPr>
          <p:cNvPr descr="galapagos_tortoises_eating_scale" id="698" name="Google Shape;698;p104"/>
          <p:cNvPicPr preferRelativeResize="0"/>
          <p:nvPr/>
        </p:nvPicPr>
        <p:blipFill rotWithShape="1">
          <a:blip r:embed="rId4">
            <a:alphaModFix/>
          </a:blip>
          <a:srcRect b="0" l="0" r="0" t="0"/>
          <a:stretch/>
        </p:blipFill>
        <p:spPr>
          <a:xfrm>
            <a:off x="4602547" y="912815"/>
            <a:ext cx="2867025" cy="2296527"/>
          </a:xfrm>
          <a:prstGeom prst="rect">
            <a:avLst/>
          </a:prstGeom>
          <a:noFill/>
          <a:ln>
            <a:noFill/>
          </a:ln>
        </p:spPr>
      </p:pic>
      <p:sp>
        <p:nvSpPr>
          <p:cNvPr id="699" name="Google Shape;699;p104"/>
          <p:cNvSpPr txBox="1"/>
          <p:nvPr/>
        </p:nvSpPr>
        <p:spPr>
          <a:xfrm>
            <a:off x="4632710" y="3339186"/>
            <a:ext cx="2836862" cy="15160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Low plants meant that tortoises with short necks and flatter faces became the strongest</a:t>
            </a:r>
            <a:r>
              <a:rPr lang="en-GB" sz="2000">
                <a:solidFill>
                  <a:srgbClr val="002060"/>
                </a:solidFill>
                <a:latin typeface="Calibri"/>
                <a:ea typeface="Calibri"/>
                <a:cs typeface="Calibri"/>
                <a:sym typeface="Calibri"/>
              </a:rPr>
              <a:t>.</a:t>
            </a:r>
            <a:endParaRPr/>
          </a:p>
        </p:txBody>
      </p:sp>
      <p:sp>
        <p:nvSpPr>
          <p:cNvPr id="700" name="Google Shape;700;p104"/>
          <p:cNvSpPr txBox="1"/>
          <p:nvPr/>
        </p:nvSpPr>
        <p:spPr>
          <a:xfrm>
            <a:off x="1293018" y="564156"/>
            <a:ext cx="1655762" cy="360362"/>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B050"/>
              </a:buClr>
              <a:buSzPts val="2000"/>
              <a:buFont typeface="Calibri"/>
              <a:buNone/>
            </a:pPr>
            <a:r>
              <a:rPr lang="en-GB" sz="2000">
                <a:solidFill>
                  <a:srgbClr val="00B050"/>
                </a:solidFill>
                <a:latin typeface="Calibri"/>
                <a:ea typeface="Calibri"/>
                <a:cs typeface="Calibri"/>
                <a:sym typeface="Calibri"/>
              </a:rPr>
              <a:t>ISLAND 1</a:t>
            </a:r>
            <a:r>
              <a:rPr b="1" lang="en-GB" sz="2000">
                <a:solidFill>
                  <a:srgbClr val="002060"/>
                </a:solidFill>
                <a:latin typeface="Century Gothic"/>
                <a:ea typeface="Century Gothic"/>
                <a:cs typeface="Century Gothic"/>
                <a:sym typeface="Century Gothic"/>
              </a:rPr>
              <a:t>:</a:t>
            </a:r>
            <a:endParaRPr/>
          </a:p>
        </p:txBody>
      </p:sp>
      <p:sp>
        <p:nvSpPr>
          <p:cNvPr id="701" name="Google Shape;701;p104"/>
          <p:cNvSpPr txBox="1"/>
          <p:nvPr/>
        </p:nvSpPr>
        <p:spPr>
          <a:xfrm>
            <a:off x="5262563" y="514351"/>
            <a:ext cx="1655762" cy="360363"/>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rgbClr val="00B050"/>
              </a:buClr>
              <a:buSzPts val="2000"/>
              <a:buFont typeface="Calibri"/>
              <a:buNone/>
            </a:pPr>
            <a:r>
              <a:rPr lang="en-GB" sz="2000">
                <a:solidFill>
                  <a:srgbClr val="00B050"/>
                </a:solidFill>
                <a:latin typeface="Calibri"/>
                <a:ea typeface="Calibri"/>
                <a:cs typeface="Calibri"/>
                <a:sym typeface="Calibri"/>
              </a:rPr>
              <a:t>ISLAND 2</a:t>
            </a:r>
            <a:r>
              <a:rPr lang="en-GB" sz="2100">
                <a:solidFill>
                  <a:srgbClr val="002060"/>
                </a:solidFill>
                <a:latin typeface="Calibri"/>
                <a:ea typeface="Calibri"/>
                <a:cs typeface="Calibri"/>
                <a:sym typeface="Calibri"/>
              </a:rPr>
              <a:t>:</a:t>
            </a:r>
            <a:endParaRPr/>
          </a:p>
        </p:txBody>
      </p:sp>
      <p:pic>
        <p:nvPicPr>
          <p:cNvPr descr="http://upload.wikimedia.org/wikipedia/commons/8/86/Chathamensis.jpg" id="702" name="Google Shape;702;p104"/>
          <p:cNvPicPr preferRelativeResize="0"/>
          <p:nvPr/>
        </p:nvPicPr>
        <p:blipFill rotWithShape="1">
          <a:blip r:embed="rId5">
            <a:alphaModFix/>
          </a:blip>
          <a:srcRect b="0" l="0" r="0" t="0"/>
          <a:stretch/>
        </p:blipFill>
        <p:spPr>
          <a:xfrm>
            <a:off x="8271259" y="936260"/>
            <a:ext cx="2940050" cy="2205038"/>
          </a:xfrm>
          <a:prstGeom prst="rect">
            <a:avLst/>
          </a:prstGeom>
          <a:noFill/>
          <a:ln>
            <a:noFill/>
          </a:ln>
        </p:spPr>
      </p:pic>
      <p:sp>
        <p:nvSpPr>
          <p:cNvPr id="703" name="Google Shape;703;p104"/>
          <p:cNvSpPr txBox="1"/>
          <p:nvPr/>
        </p:nvSpPr>
        <p:spPr>
          <a:xfrm>
            <a:off x="8913403" y="568627"/>
            <a:ext cx="1655762" cy="360362"/>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rgbClr val="00B050"/>
              </a:buClr>
              <a:buSzPts val="2000"/>
              <a:buFont typeface="Calibri"/>
              <a:buNone/>
            </a:pPr>
            <a:r>
              <a:rPr lang="en-GB" sz="2000">
                <a:solidFill>
                  <a:srgbClr val="00B050"/>
                </a:solidFill>
                <a:latin typeface="Calibri"/>
                <a:ea typeface="Calibri"/>
                <a:cs typeface="Calibri"/>
                <a:sym typeface="Calibri"/>
              </a:rPr>
              <a:t>ISLAND 3</a:t>
            </a:r>
            <a:r>
              <a:rPr b="1" lang="en-GB" sz="2000">
                <a:solidFill>
                  <a:srgbClr val="00B050"/>
                </a:solidFill>
                <a:latin typeface="Calibri"/>
                <a:ea typeface="Calibri"/>
                <a:cs typeface="Calibri"/>
                <a:sym typeface="Calibri"/>
              </a:rPr>
              <a:t>:</a:t>
            </a:r>
            <a:endParaRPr/>
          </a:p>
        </p:txBody>
      </p:sp>
      <p:sp>
        <p:nvSpPr>
          <p:cNvPr id="704" name="Google Shape;704;p104"/>
          <p:cNvSpPr txBox="1"/>
          <p:nvPr/>
        </p:nvSpPr>
        <p:spPr>
          <a:xfrm>
            <a:off x="8368537" y="3339186"/>
            <a:ext cx="2927350" cy="1733550"/>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A mixture of both types means that the tortoises with medium necks but higher shells can eat the most.</a:t>
            </a:r>
            <a:endParaRPr/>
          </a:p>
        </p:txBody>
      </p:sp>
      <p:sp>
        <p:nvSpPr>
          <p:cNvPr id="705" name="Google Shape;705;p104"/>
          <p:cNvSpPr txBox="1"/>
          <p:nvPr/>
        </p:nvSpPr>
        <p:spPr>
          <a:xfrm>
            <a:off x="865188" y="5565776"/>
            <a:ext cx="2998787" cy="1292225"/>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The shorter neck tortoises soon die out until you are left with only long neck tortoises.</a:t>
            </a:r>
            <a:endParaRPr/>
          </a:p>
        </p:txBody>
      </p:sp>
      <p:sp>
        <p:nvSpPr>
          <p:cNvPr id="706" name="Google Shape;706;p104"/>
          <p:cNvSpPr/>
          <p:nvPr/>
        </p:nvSpPr>
        <p:spPr>
          <a:xfrm>
            <a:off x="2120899" y="4853509"/>
            <a:ext cx="576262" cy="696912"/>
          </a:xfrm>
          <a:prstGeom prst="downArrow">
            <a:avLst>
              <a:gd fmla="val 50000" name="adj1"/>
              <a:gd fmla="val 50000" name="adj2"/>
            </a:avLst>
          </a:prstGeom>
          <a:solidFill>
            <a:srgbClr val="00206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07" name="Google Shape;707;p104"/>
          <p:cNvSpPr txBox="1"/>
          <p:nvPr/>
        </p:nvSpPr>
        <p:spPr>
          <a:xfrm>
            <a:off x="4627562" y="5565776"/>
            <a:ext cx="2998788" cy="1292225"/>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The longer neck tortoises soon die out until you are left with only short neck tortoises.</a:t>
            </a:r>
            <a:endParaRPr/>
          </a:p>
        </p:txBody>
      </p:sp>
      <p:sp>
        <p:nvSpPr>
          <p:cNvPr id="708" name="Google Shape;708;p104"/>
          <p:cNvSpPr txBox="1"/>
          <p:nvPr/>
        </p:nvSpPr>
        <p:spPr>
          <a:xfrm>
            <a:off x="8504787" y="5565776"/>
            <a:ext cx="2998787" cy="1292225"/>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1900"/>
              <a:buFont typeface="Calibri"/>
              <a:buNone/>
            </a:pPr>
            <a:r>
              <a:rPr lang="en-GB" sz="1900">
                <a:solidFill>
                  <a:schemeClr val="dk1"/>
                </a:solidFill>
                <a:latin typeface="Calibri"/>
                <a:ea typeface="Calibri"/>
                <a:cs typeface="Calibri"/>
                <a:sym typeface="Calibri"/>
              </a:rPr>
              <a:t>The tortoises with long necks and low shells die out until you are left with intermediate tortoises.</a:t>
            </a:r>
            <a:endParaRPr/>
          </a:p>
        </p:txBody>
      </p:sp>
      <p:sp>
        <p:nvSpPr>
          <p:cNvPr id="709" name="Google Shape;709;p104"/>
          <p:cNvSpPr/>
          <p:nvPr/>
        </p:nvSpPr>
        <p:spPr>
          <a:xfrm>
            <a:off x="5751513" y="4800600"/>
            <a:ext cx="576262" cy="750887"/>
          </a:xfrm>
          <a:prstGeom prst="downArrow">
            <a:avLst>
              <a:gd fmla="val 50000" name="adj1"/>
              <a:gd fmla="val 50000" name="adj2"/>
            </a:avLst>
          </a:prstGeom>
          <a:solidFill>
            <a:srgbClr val="00206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10" name="Google Shape;710;p104"/>
          <p:cNvSpPr/>
          <p:nvPr/>
        </p:nvSpPr>
        <p:spPr>
          <a:xfrm>
            <a:off x="9556751" y="4800600"/>
            <a:ext cx="576263" cy="765176"/>
          </a:xfrm>
          <a:prstGeom prst="downArrow">
            <a:avLst>
              <a:gd fmla="val 50000" name="adj1"/>
              <a:gd fmla="val 50000" name="adj2"/>
            </a:avLst>
          </a:prstGeom>
          <a:solidFill>
            <a:srgbClr val="00206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descr="Screen Clipping" id="715" name="Google Shape;715;p105"/>
          <p:cNvPicPr preferRelativeResize="0"/>
          <p:nvPr/>
        </p:nvPicPr>
        <p:blipFill rotWithShape="1">
          <a:blip r:embed="rId3">
            <a:alphaModFix/>
          </a:blip>
          <a:srcRect b="0" l="0" r="0" t="0"/>
          <a:stretch/>
        </p:blipFill>
        <p:spPr>
          <a:xfrm>
            <a:off x="5673437" y="1845952"/>
            <a:ext cx="5334277" cy="3192873"/>
          </a:xfrm>
          <a:prstGeom prst="rect">
            <a:avLst/>
          </a:prstGeom>
          <a:noFill/>
          <a:ln cap="flat" cmpd="sng" w="9525">
            <a:solidFill>
              <a:schemeClr val="dk1"/>
            </a:solidFill>
            <a:prstDash val="solid"/>
            <a:round/>
            <a:headEnd len="sm" w="sm" type="none"/>
            <a:tailEnd len="sm" w="sm" type="none"/>
          </a:ln>
        </p:spPr>
      </p:pic>
      <p:sp>
        <p:nvSpPr>
          <p:cNvPr id="716" name="Google Shape;716;p105"/>
          <p:cNvSpPr txBox="1"/>
          <p:nvPr/>
        </p:nvSpPr>
        <p:spPr>
          <a:xfrm>
            <a:off x="342900" y="353291"/>
            <a:ext cx="980901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Task: Darwin's five points that explain natural selection</a:t>
            </a:r>
            <a:r>
              <a:rPr b="0" i="0" lang="en-GB" sz="1800" u="none" cap="none" strike="noStrike">
                <a:solidFill>
                  <a:srgbClr val="FFFFFF"/>
                </a:solidFill>
                <a:latin typeface="Arial"/>
                <a:ea typeface="Arial"/>
                <a:cs typeface="Arial"/>
                <a:sym typeface="Arial"/>
              </a:rPr>
              <a:t>.</a:t>
            </a:r>
            <a:endParaRPr/>
          </a:p>
        </p:txBody>
      </p:sp>
      <p:sp>
        <p:nvSpPr>
          <p:cNvPr id="717" name="Google Shape;717;p105"/>
          <p:cNvSpPr txBox="1"/>
          <p:nvPr/>
        </p:nvSpPr>
        <p:spPr>
          <a:xfrm>
            <a:off x="561110" y="1700479"/>
            <a:ext cx="4416135" cy="2246769"/>
          </a:xfrm>
          <a:prstGeom prst="rect">
            <a:avLst/>
          </a:prstGeom>
          <a:noFill/>
          <a:ln cap="flat" cmpd="sng" w="381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Cut out each point and arrange them in the correct order. </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Think about it carefully, it follows a logical progression. </a:t>
            </a:r>
            <a:endParaRPr/>
          </a:p>
        </p:txBody>
      </p:sp>
      <p:pic>
        <p:nvPicPr>
          <p:cNvPr id="718" name="Google Shape;718;p105"/>
          <p:cNvPicPr preferRelativeResize="0"/>
          <p:nvPr/>
        </p:nvPicPr>
        <p:blipFill rotWithShape="1">
          <a:blip r:embed="rId4">
            <a:alphaModFix/>
          </a:blip>
          <a:srcRect b="0" l="0" r="0" t="0"/>
          <a:stretch/>
        </p:blipFill>
        <p:spPr>
          <a:xfrm>
            <a:off x="1354715" y="4244716"/>
            <a:ext cx="1939204" cy="15882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6"/>
          <p:cNvSpPr txBox="1"/>
          <p:nvPr>
            <p:ph idx="1" type="body"/>
          </p:nvPr>
        </p:nvSpPr>
        <p:spPr>
          <a:xfrm>
            <a:off x="0" y="-315311"/>
            <a:ext cx="12192000" cy="4351338"/>
          </a:xfrm>
          <a:prstGeom prst="rect">
            <a:avLst/>
          </a:prstGeom>
          <a:noFill/>
          <a:ln>
            <a:noFill/>
          </a:ln>
        </p:spPr>
        <p:txBody>
          <a:bodyPr anchorCtr="0" anchor="t" bIns="45700" lIns="91425" spcFirstLastPara="1" rIns="91425" wrap="square" tIns="45700">
            <a:normAutofit lnSpcReduction="10000"/>
          </a:bodyPr>
          <a:lstStyle/>
          <a:p>
            <a:pPr indent="-19050" lvl="0" marL="228600" rtl="0" algn="l">
              <a:lnSpc>
                <a:spcPct val="80000"/>
              </a:lnSpc>
              <a:spcBef>
                <a:spcPts val="0"/>
              </a:spcBef>
              <a:spcAft>
                <a:spcPts val="0"/>
              </a:spcAft>
              <a:buClr>
                <a:schemeClr val="dk1"/>
              </a:buClr>
              <a:buSzPts val="3300"/>
              <a:buNone/>
            </a:pPr>
            <a:r>
              <a:t/>
            </a:r>
            <a:endParaRPr sz="3300"/>
          </a:p>
          <a:p>
            <a:pPr indent="0" lvl="0" marL="0" rtl="0" algn="l">
              <a:lnSpc>
                <a:spcPct val="80000"/>
              </a:lnSpc>
              <a:spcBef>
                <a:spcPts val="1000"/>
              </a:spcBef>
              <a:spcAft>
                <a:spcPts val="0"/>
              </a:spcAft>
              <a:buClr>
                <a:schemeClr val="dk1"/>
              </a:buClr>
              <a:buSzPts val="2800"/>
              <a:buNone/>
            </a:pPr>
            <a:r>
              <a:rPr lang="en-GB"/>
              <a:t>Natural selection is the engine that drives the idea of evolution. </a:t>
            </a:r>
            <a:endParaRPr/>
          </a:p>
          <a:p>
            <a:pPr indent="0" lvl="0" marL="0" rtl="0" algn="l">
              <a:lnSpc>
                <a:spcPct val="80000"/>
              </a:lnSpc>
              <a:spcBef>
                <a:spcPts val="1000"/>
              </a:spcBef>
              <a:spcAft>
                <a:spcPts val="0"/>
              </a:spcAft>
              <a:buClr>
                <a:schemeClr val="dk1"/>
              </a:buClr>
              <a:buSzPts val="2800"/>
              <a:buNone/>
            </a:pPr>
            <a:r>
              <a:rPr lang="en-GB"/>
              <a:t>Evolution takes the idea of natural selection and applies it to all living things including humans. </a:t>
            </a:r>
            <a:endParaRPr/>
          </a:p>
          <a:p>
            <a:pPr indent="0" lvl="0" marL="0" rtl="0" algn="l">
              <a:lnSpc>
                <a:spcPct val="80000"/>
              </a:lnSpc>
              <a:spcBef>
                <a:spcPts val="1000"/>
              </a:spcBef>
              <a:spcAft>
                <a:spcPts val="0"/>
              </a:spcAft>
              <a:buClr>
                <a:srgbClr val="FF0000"/>
              </a:buClr>
              <a:buSzPts val="2800"/>
              <a:buNone/>
            </a:pPr>
            <a:r>
              <a:rPr lang="en-GB">
                <a:solidFill>
                  <a:srgbClr val="FF0000"/>
                </a:solidFill>
              </a:rPr>
              <a:t>In </a:t>
            </a:r>
            <a:r>
              <a:rPr i="1" lang="en-GB">
                <a:solidFill>
                  <a:srgbClr val="FF0000"/>
                </a:solidFill>
              </a:rPr>
              <a:t>Descent of Man</a:t>
            </a:r>
            <a:r>
              <a:rPr lang="en-GB">
                <a:solidFill>
                  <a:srgbClr val="FF0000"/>
                </a:solidFill>
              </a:rPr>
              <a:t> Darwin applied his controversial theory to humans. He claimed that every life form on earth has stemmed from fish.  </a:t>
            </a:r>
            <a:endParaRPr/>
          </a:p>
          <a:p>
            <a:pPr indent="-228600" lvl="0" marL="228600" rtl="0" algn="l">
              <a:lnSpc>
                <a:spcPct val="80000"/>
              </a:lnSpc>
              <a:spcBef>
                <a:spcPts val="1000"/>
              </a:spcBef>
              <a:spcAft>
                <a:spcPts val="0"/>
              </a:spcAft>
              <a:buClr>
                <a:schemeClr val="dk1"/>
              </a:buClr>
              <a:buSzPts val="2400"/>
              <a:buChar char="•"/>
            </a:pPr>
            <a:r>
              <a:rPr lang="en-GB" sz="2400"/>
              <a:t>The FISH created muscular fins and crawled onto land.  </a:t>
            </a:r>
            <a:endParaRPr/>
          </a:p>
          <a:p>
            <a:pPr indent="-228600" lvl="0" marL="228600" rtl="0" algn="l">
              <a:lnSpc>
                <a:spcPct val="80000"/>
              </a:lnSpc>
              <a:spcBef>
                <a:spcPts val="1000"/>
              </a:spcBef>
              <a:spcAft>
                <a:spcPts val="0"/>
              </a:spcAft>
              <a:buClr>
                <a:schemeClr val="dk1"/>
              </a:buClr>
              <a:buSzPts val="2400"/>
              <a:buChar char="•"/>
            </a:pPr>
            <a:r>
              <a:rPr lang="en-GB" sz="2400"/>
              <a:t>Once on the land, AMPHIBIANS appeared.</a:t>
            </a:r>
            <a:endParaRPr/>
          </a:p>
          <a:p>
            <a:pPr indent="-228600" lvl="0" marL="228600" rtl="0" algn="l">
              <a:lnSpc>
                <a:spcPct val="80000"/>
              </a:lnSpc>
              <a:spcBef>
                <a:spcPts val="1000"/>
              </a:spcBef>
              <a:spcAft>
                <a:spcPts val="0"/>
              </a:spcAft>
              <a:buClr>
                <a:schemeClr val="dk1"/>
              </a:buClr>
              <a:buSzPts val="2400"/>
              <a:buChar char="•"/>
            </a:pPr>
            <a:r>
              <a:rPr lang="en-GB" sz="2400"/>
              <a:t> REPTILES evolved from amphibians and later became</a:t>
            </a:r>
            <a:endParaRPr/>
          </a:p>
          <a:p>
            <a:pPr indent="-228600" lvl="0" marL="228600" rtl="0" algn="l">
              <a:lnSpc>
                <a:spcPct val="80000"/>
              </a:lnSpc>
              <a:spcBef>
                <a:spcPts val="1000"/>
              </a:spcBef>
              <a:spcAft>
                <a:spcPts val="0"/>
              </a:spcAft>
              <a:buClr>
                <a:schemeClr val="dk1"/>
              </a:buClr>
              <a:buSzPts val="2400"/>
              <a:buChar char="•"/>
            </a:pPr>
            <a:r>
              <a:rPr lang="en-GB" sz="2400"/>
              <a:t> MAMMALS until eventually</a:t>
            </a:r>
            <a:endParaRPr/>
          </a:p>
          <a:p>
            <a:pPr indent="-228600" lvl="0" marL="228600" rtl="0" algn="l">
              <a:lnSpc>
                <a:spcPct val="80000"/>
              </a:lnSpc>
              <a:spcBef>
                <a:spcPts val="1000"/>
              </a:spcBef>
              <a:spcAft>
                <a:spcPts val="0"/>
              </a:spcAft>
              <a:buClr>
                <a:schemeClr val="dk1"/>
              </a:buClr>
              <a:buSzPts val="2400"/>
              <a:buChar char="•"/>
            </a:pPr>
            <a:r>
              <a:rPr lang="en-GB" sz="2400"/>
              <a:t> MAN appeared. </a:t>
            </a:r>
            <a:endParaRPr/>
          </a:p>
          <a:p>
            <a:pPr indent="-50800" lvl="0" marL="228600" rtl="0" algn="l">
              <a:lnSpc>
                <a:spcPct val="8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724" name="Google Shape;724;p106"/>
          <p:cNvSpPr/>
          <p:nvPr/>
        </p:nvSpPr>
        <p:spPr>
          <a:xfrm>
            <a:off x="6499274" y="5809957"/>
            <a:ext cx="5359791" cy="914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1" i="0" lang="en-GB" sz="1800" u="sng" cap="none" strike="noStrike">
                <a:solidFill>
                  <a:srgbClr val="000000"/>
                </a:solidFill>
                <a:latin typeface="Calibri"/>
                <a:ea typeface="Calibri"/>
                <a:cs typeface="Calibri"/>
                <a:sym typeface="Calibri"/>
              </a:rPr>
              <a:t>See Timeline:</a:t>
            </a:r>
            <a:r>
              <a:rPr b="0" i="0" lang="en-GB" sz="1800" u="none" cap="none" strike="noStrike">
                <a:solidFill>
                  <a:srgbClr val="000000"/>
                </a:solidFill>
                <a:latin typeface="Calibri"/>
                <a:ea typeface="Calibri"/>
                <a:cs typeface="Calibri"/>
                <a:sym typeface="Calibri"/>
              </a:rPr>
              <a:t> </a:t>
            </a:r>
            <a:r>
              <a:rPr b="0" i="0" lang="en-GB" sz="1800" u="sng" cap="none" strike="noStrike">
                <a:solidFill>
                  <a:schemeClr val="hlink"/>
                </a:solidFill>
                <a:latin typeface="Calibri"/>
                <a:ea typeface="Calibri"/>
                <a:cs typeface="Calibri"/>
                <a:sym typeface="Calibri"/>
                <a:hlinkClick r:id="rId3"/>
              </a:rPr>
              <a:t>http://www.bbc.co.uk/schools/gcsebitesize/science/aqa_pre_2011/evolution/evolutionrev2.shtml</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25" name="Google Shape;725;p106"/>
          <p:cNvPicPr preferRelativeResize="0"/>
          <p:nvPr/>
        </p:nvPicPr>
        <p:blipFill rotWithShape="1">
          <a:blip r:embed="rId4">
            <a:alphaModFix/>
          </a:blip>
          <a:srcRect b="0" l="0" r="0" t="0"/>
          <a:stretch/>
        </p:blipFill>
        <p:spPr>
          <a:xfrm>
            <a:off x="6954426" y="3241224"/>
            <a:ext cx="5043133" cy="787315"/>
          </a:xfrm>
          <a:prstGeom prst="rect">
            <a:avLst/>
          </a:prstGeom>
          <a:noFill/>
          <a:ln>
            <a:noFill/>
          </a:ln>
        </p:spPr>
      </p:pic>
      <p:pic>
        <p:nvPicPr>
          <p:cNvPr id="726" name="Google Shape;726;p106"/>
          <p:cNvPicPr preferRelativeResize="0"/>
          <p:nvPr/>
        </p:nvPicPr>
        <p:blipFill rotWithShape="1">
          <a:blip r:embed="rId5">
            <a:alphaModFix/>
          </a:blip>
          <a:srcRect b="0" l="0" r="0" t="0"/>
          <a:stretch/>
        </p:blipFill>
        <p:spPr>
          <a:xfrm>
            <a:off x="3081715" y="3595975"/>
            <a:ext cx="3223118" cy="32231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20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07"/>
          <p:cNvSpPr txBox="1"/>
          <p:nvPr>
            <p:ph type="title"/>
          </p:nvPr>
        </p:nvSpPr>
        <p:spPr>
          <a:xfrm>
            <a:off x="838200" y="223236"/>
            <a:ext cx="2835166" cy="659633"/>
          </a:xfrm>
          <a:prstGeom prst="rect">
            <a:avLst/>
          </a:prstGeom>
          <a:solidFill>
            <a:srgbClr val="DDEAF6"/>
          </a:solidFill>
          <a:ln cap="flat" cmpd="sng" w="9525">
            <a:solidFill>
              <a:srgbClr val="0070C0"/>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GB" sz="2800">
                <a:latin typeface="Calibri"/>
                <a:ea typeface="Calibri"/>
                <a:cs typeface="Calibri"/>
                <a:sym typeface="Calibri"/>
              </a:rPr>
              <a:t>Link our Learning</a:t>
            </a:r>
            <a:endParaRPr/>
          </a:p>
        </p:txBody>
      </p:sp>
      <p:sp>
        <p:nvSpPr>
          <p:cNvPr id="732" name="Google Shape;732;p107"/>
          <p:cNvSpPr txBox="1"/>
          <p:nvPr>
            <p:ph idx="1" type="body"/>
          </p:nvPr>
        </p:nvSpPr>
        <p:spPr>
          <a:xfrm>
            <a:off x="838200" y="135266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2800"/>
              <a:buChar char="•"/>
            </a:pPr>
            <a:r>
              <a:rPr lang="en-GB"/>
              <a:t>When Darwin’s book was published in 1859, it caused public outcry from the church.</a:t>
            </a:r>
            <a:endParaRPr/>
          </a:p>
          <a:p>
            <a:pPr indent="-50800" lvl="0" marL="22860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GB"/>
              <a:t>Q: Why do you think it did this?</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rPr lang="en-GB"/>
              <a:t>A: In Darwin’s time, Christians refused to accept his theory. They believed it to be an attack on the creation story in Genesis</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t/>
            </a:r>
            <a:endParaRPr/>
          </a:p>
        </p:txBody>
      </p:sp>
      <p:pic>
        <p:nvPicPr>
          <p:cNvPr id="733" name="Google Shape;733;p107"/>
          <p:cNvPicPr preferRelativeResize="0"/>
          <p:nvPr/>
        </p:nvPicPr>
        <p:blipFill rotWithShape="1">
          <a:blip r:embed="rId3">
            <a:alphaModFix/>
          </a:blip>
          <a:srcRect b="0" l="0" r="0" t="0"/>
          <a:stretch/>
        </p:blipFill>
        <p:spPr>
          <a:xfrm>
            <a:off x="5029857" y="5056790"/>
            <a:ext cx="2857500" cy="160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500"/>
                                        <p:tgtEl>
                                          <p:spTgt spid="7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08"/>
          <p:cNvSpPr txBox="1"/>
          <p:nvPr/>
        </p:nvSpPr>
        <p:spPr>
          <a:xfrm>
            <a:off x="261707" y="524143"/>
            <a:ext cx="11296357" cy="61247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Suggesting humans have evolved form fish and developed through natural selection is very different from believing in Paley’s teleological theory that humans are created by an intelligent designer with a specific purpose.</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At the time some Christians responded with outrage and fury.</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How dare this man suggest The Bible is inaccurate.</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How dare he challenge the very nature of God.</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How dare he suggest life is not as we know it.</a:t>
            </a:r>
            <a:endParaRPr/>
          </a:p>
          <a:p>
            <a:pPr indent="0" lvl="0" marL="0" marR="0" rtl="0" algn="l">
              <a:lnSpc>
                <a:spcPct val="100000"/>
              </a:lnSpc>
              <a:spcBef>
                <a:spcPts val="0"/>
              </a:spcBef>
              <a:spcAft>
                <a:spcPts val="0"/>
              </a:spcAft>
              <a:buClr>
                <a:schemeClr val="dk1"/>
              </a:buClr>
              <a:buSzPts val="2800"/>
              <a:buFont typeface="Calibri"/>
              <a:buNone/>
            </a:pPr>
            <a:r>
              <a:t/>
            </a:r>
            <a:endParaRPr sz="2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lang="en-GB" sz="2800">
                <a:solidFill>
                  <a:srgbClr val="000000"/>
                </a:solidFill>
                <a:latin typeface="Calibri"/>
                <a:ea typeface="Calibri"/>
                <a:cs typeface="Calibri"/>
                <a:sym typeface="Calibri"/>
              </a:rPr>
              <a:t>This issue continues to divide Christin thinking.</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0000"/>
              </a:buClr>
              <a:buSzPts val="2800"/>
              <a:buFont typeface="Calibri"/>
              <a:buNone/>
            </a:pPr>
            <a:r>
              <a:rPr lang="en-GB" sz="2800">
                <a:solidFill>
                  <a:srgbClr val="FF0000"/>
                </a:solidFill>
                <a:latin typeface="Calibri"/>
                <a:ea typeface="Calibri"/>
                <a:cs typeface="Calibri"/>
                <a:sym typeface="Calibri"/>
              </a:rPr>
              <a:t>TASK: </a:t>
            </a:r>
            <a:r>
              <a:rPr lang="en-GB" sz="2800">
                <a:solidFill>
                  <a:srgbClr val="000000"/>
                </a:solidFill>
                <a:latin typeface="Calibri"/>
                <a:ea typeface="Calibri"/>
                <a:cs typeface="Calibri"/>
                <a:sym typeface="Calibri"/>
              </a:rPr>
              <a:t>Think about the distinction between literal and liberal Christians. How could they responds to Darwins claims? </a:t>
            </a:r>
            <a:endParaRPr b="0" i="0" sz="2800" u="none" cap="none" strike="noStrike">
              <a:solidFill>
                <a:srgbClr val="000000"/>
              </a:solidFill>
              <a:latin typeface="Calibri"/>
              <a:ea typeface="Calibri"/>
              <a:cs typeface="Calibri"/>
              <a:sym typeface="Calibri"/>
            </a:endParaRPr>
          </a:p>
        </p:txBody>
      </p:sp>
      <p:pic>
        <p:nvPicPr>
          <p:cNvPr id="739" name="Google Shape;739;p108"/>
          <p:cNvPicPr preferRelativeResize="0"/>
          <p:nvPr/>
        </p:nvPicPr>
        <p:blipFill rotWithShape="1">
          <a:blip r:embed="rId3">
            <a:alphaModFix/>
          </a:blip>
          <a:srcRect b="0" l="0" r="0" t="0"/>
          <a:stretch/>
        </p:blipFill>
        <p:spPr>
          <a:xfrm>
            <a:off x="8403021" y="3051960"/>
            <a:ext cx="3444329" cy="219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idx="1" type="body"/>
          </p:nvPr>
        </p:nvSpPr>
        <p:spPr>
          <a:xfrm>
            <a:off x="425669" y="487721"/>
            <a:ext cx="11051628" cy="2032708"/>
          </a:xfrm>
          <a:prstGeom prst="rect">
            <a:avLst/>
          </a:prstGeom>
          <a:noFill/>
          <a:ln>
            <a:noFill/>
          </a:ln>
        </p:spPr>
        <p:txBody>
          <a:bodyPr anchorCtr="0" anchor="t" bIns="0" lIns="0" spcFirstLastPara="1" rIns="0" wrap="square" tIns="0">
            <a:noAutofit/>
          </a:bodyPr>
          <a:lstStyle/>
          <a:p>
            <a:pPr indent="-293783" lvl="0" marL="391710" rtl="0" algn="l">
              <a:lnSpc>
                <a:spcPct val="93000"/>
              </a:lnSpc>
              <a:spcBef>
                <a:spcPts val="0"/>
              </a:spcBef>
              <a:spcAft>
                <a:spcPts val="0"/>
              </a:spcAft>
              <a:buSzPts val="1260"/>
              <a:buFont typeface="Noto Sans Symbols"/>
              <a:buNone/>
            </a:pPr>
            <a:r>
              <a:rPr lang="en-GB" sz="2800">
                <a:solidFill>
                  <a:srgbClr val="FF0000"/>
                </a:solidFill>
                <a:latin typeface="Calibri"/>
                <a:ea typeface="Calibri"/>
                <a:cs typeface="Calibri"/>
                <a:sym typeface="Calibri"/>
              </a:rPr>
              <a:t>Learning Intention:</a:t>
            </a:r>
            <a:endParaRPr/>
          </a:p>
          <a:p>
            <a:pPr indent="-293783" lvl="0" marL="391710" rtl="0" algn="l">
              <a:lnSpc>
                <a:spcPct val="93000"/>
              </a:lnSpc>
              <a:spcBef>
                <a:spcPts val="1293"/>
              </a:spcBef>
              <a:spcAft>
                <a:spcPts val="0"/>
              </a:spcAft>
              <a:buSzPts val="1260"/>
              <a:buChar char="●"/>
            </a:pPr>
            <a:r>
              <a:rPr lang="en-GB" sz="2800">
                <a:latin typeface="Calibri"/>
                <a:ea typeface="Calibri"/>
                <a:cs typeface="Calibri"/>
                <a:sym typeface="Calibri"/>
              </a:rPr>
              <a:t>Today we are learning about the scientific response to the teleological argument.</a:t>
            </a:r>
            <a:endParaRPr sz="2800">
              <a:solidFill>
                <a:srgbClr val="FF0000"/>
              </a:solidFill>
              <a:latin typeface="Calibri"/>
              <a:ea typeface="Calibri"/>
              <a:cs typeface="Calibri"/>
              <a:sym typeface="Calibri"/>
            </a:endParaRPr>
          </a:p>
          <a:p>
            <a:pPr indent="-293783" lvl="0" marL="391710" rtl="0" algn="l">
              <a:lnSpc>
                <a:spcPct val="93000"/>
              </a:lnSpc>
              <a:spcBef>
                <a:spcPts val="1293"/>
              </a:spcBef>
              <a:spcAft>
                <a:spcPts val="0"/>
              </a:spcAft>
              <a:buSzPts val="1260"/>
              <a:buChar char="●"/>
            </a:pPr>
            <a:r>
              <a:rPr lang="en-GB" sz="2800">
                <a:solidFill>
                  <a:srgbClr val="FF0000"/>
                </a:solidFill>
                <a:latin typeface="Calibri"/>
                <a:ea typeface="Calibri"/>
                <a:cs typeface="Calibri"/>
                <a:sym typeface="Calibri"/>
              </a:rPr>
              <a:t>Success criteria: </a:t>
            </a:r>
            <a:endParaRPr/>
          </a:p>
          <a:p>
            <a:pPr indent="-293783" lvl="0" marL="391710" rtl="0" algn="l">
              <a:lnSpc>
                <a:spcPct val="93000"/>
              </a:lnSpc>
              <a:spcBef>
                <a:spcPts val="1293"/>
              </a:spcBef>
              <a:spcAft>
                <a:spcPts val="0"/>
              </a:spcAft>
              <a:buSzPts val="1260"/>
              <a:buChar char="●"/>
            </a:pPr>
            <a:r>
              <a:rPr lang="en-GB" sz="2800">
                <a:latin typeface="Calibri"/>
                <a:ea typeface="Calibri"/>
                <a:cs typeface="Calibri"/>
                <a:sym typeface="Calibri"/>
              </a:rPr>
              <a:t>By the end of the lesson I will be able to:</a:t>
            </a:r>
            <a:endParaRPr/>
          </a:p>
          <a:p>
            <a:pPr indent="-293783" lvl="0" marL="391710" rtl="0" algn="l">
              <a:lnSpc>
                <a:spcPct val="93000"/>
              </a:lnSpc>
              <a:spcBef>
                <a:spcPts val="1293"/>
              </a:spcBef>
              <a:spcAft>
                <a:spcPts val="0"/>
              </a:spcAft>
              <a:buSzPts val="1260"/>
              <a:buChar char="●"/>
            </a:pPr>
            <a:r>
              <a:rPr lang="en-GB" sz="2800">
                <a:latin typeface="Calibri"/>
                <a:ea typeface="Calibri"/>
                <a:cs typeface="Calibri"/>
                <a:sym typeface="Calibri"/>
              </a:rPr>
              <a:t>Explain the term “evolution” and “natural selection.”</a:t>
            </a:r>
            <a:endParaRPr/>
          </a:p>
          <a:p>
            <a:pPr indent="-293783" lvl="0" marL="391710" rtl="0" algn="l">
              <a:lnSpc>
                <a:spcPct val="93000"/>
              </a:lnSpc>
              <a:spcBef>
                <a:spcPts val="1293"/>
              </a:spcBef>
              <a:spcAft>
                <a:spcPts val="0"/>
              </a:spcAft>
              <a:buSzPts val="1260"/>
              <a:buChar char="●"/>
            </a:pPr>
            <a:r>
              <a:rPr lang="en-GB" sz="2800">
                <a:latin typeface="Calibri"/>
                <a:ea typeface="Calibri"/>
                <a:cs typeface="Calibri"/>
                <a:sym typeface="Calibri"/>
              </a:rPr>
              <a:t>Be clear on who Darwin was and what his theory involved.</a:t>
            </a:r>
            <a:endParaRPr/>
          </a:p>
          <a:p>
            <a:pPr indent="-293783" lvl="0" marL="391710" rtl="0" algn="l">
              <a:lnSpc>
                <a:spcPct val="93000"/>
              </a:lnSpc>
              <a:spcBef>
                <a:spcPts val="1293"/>
              </a:spcBef>
              <a:spcAft>
                <a:spcPts val="0"/>
              </a:spcAft>
              <a:buSzPts val="1260"/>
              <a:buChar char="●"/>
            </a:pPr>
            <a:r>
              <a:rPr lang="en-GB" sz="2800">
                <a:latin typeface="Calibri"/>
                <a:ea typeface="Calibri"/>
                <a:cs typeface="Calibri"/>
                <a:sym typeface="Calibri"/>
              </a:rPr>
              <a:t>Have considered if this theory is a realistic alternative to the intelligent design theory.</a:t>
            </a:r>
            <a:endParaRPr/>
          </a:p>
          <a:p>
            <a:pPr indent="-213773" lvl="0" marL="391710" rtl="0" algn="l">
              <a:lnSpc>
                <a:spcPct val="93000"/>
              </a:lnSpc>
              <a:spcBef>
                <a:spcPts val="1293"/>
              </a:spcBef>
              <a:spcAft>
                <a:spcPts val="0"/>
              </a:spcAft>
              <a:buSzPts val="1260"/>
              <a:buNone/>
            </a:pPr>
            <a:r>
              <a:t/>
            </a:r>
            <a:endParaRPr sz="2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 name="Shape 537"/>
        <p:cNvGrpSpPr/>
        <p:nvPr/>
      </p:nvGrpSpPr>
      <p:grpSpPr>
        <a:xfrm>
          <a:off x="0" y="0"/>
          <a:ext cx="0" cy="0"/>
          <a:chOff x="0" y="0"/>
          <a:chExt cx="0" cy="0"/>
        </a:xfrm>
      </p:grpSpPr>
      <p:sp>
        <p:nvSpPr>
          <p:cNvPr id="538" name="Google Shape;538;p83"/>
          <p:cNvSpPr/>
          <p:nvPr/>
        </p:nvSpPr>
        <p:spPr>
          <a:xfrm>
            <a:off x="412953" y="1121661"/>
            <a:ext cx="11520741" cy="4893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Existence of God mandatory content.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Does God exist? </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4472C4"/>
              </a:buClr>
              <a:buSzPts val="2400"/>
              <a:buFont typeface="Calibri"/>
              <a:buNone/>
            </a:pPr>
            <a:r>
              <a:rPr b="0" i="0" lang="en-GB" sz="2400" u="none" cap="none" strike="noStrike">
                <a:solidFill>
                  <a:srgbClr val="4472C4"/>
                </a:solidFill>
                <a:latin typeface="Calibri"/>
                <a:ea typeface="Calibri"/>
                <a:cs typeface="Calibri"/>
                <a:sym typeface="Calibri"/>
              </a:rPr>
              <a:t>. What arguments/theories do religious people use to prove the existence of God? </a:t>
            </a:r>
            <a:endParaRPr/>
          </a:p>
          <a:p>
            <a:pPr indent="0" lvl="0" marL="0" marR="0" rtl="0" algn="l">
              <a:lnSpc>
                <a:spcPct val="100000"/>
              </a:lnSpc>
              <a:spcBef>
                <a:spcPts val="0"/>
              </a:spcBef>
              <a:spcAft>
                <a:spcPts val="0"/>
              </a:spcAft>
              <a:buClr>
                <a:srgbClr val="4472C4"/>
              </a:buClr>
              <a:buSzPts val="2400"/>
              <a:buFont typeface="Calibri"/>
              <a:buNone/>
            </a:pPr>
            <a:r>
              <a:rPr b="0" i="0" lang="en-GB" sz="2400" u="none" cap="none" strike="noStrike">
                <a:solidFill>
                  <a:srgbClr val="4472C4"/>
                </a:solidFill>
                <a:latin typeface="Calibri"/>
                <a:ea typeface="Calibri"/>
                <a:cs typeface="Calibri"/>
                <a:sym typeface="Calibri"/>
              </a:rPr>
              <a:t>. What evidence do religious people use to support these arguments/theories? </a:t>
            </a:r>
            <a:endParaRPr/>
          </a:p>
          <a:p>
            <a:pPr indent="0" lvl="0" marL="0" marR="0" rtl="0" algn="l">
              <a:lnSpc>
                <a:spcPct val="100000"/>
              </a:lnSpc>
              <a:spcBef>
                <a:spcPts val="0"/>
              </a:spcBef>
              <a:spcAft>
                <a:spcPts val="0"/>
              </a:spcAft>
              <a:buClr>
                <a:srgbClr val="4472C4"/>
              </a:buClr>
              <a:buSzPts val="2400"/>
              <a:buFont typeface="Calibri"/>
              <a:buNone/>
            </a:pPr>
            <a:r>
              <a:rPr b="1" i="0" lang="en-GB" sz="2400" u="none" cap="none" strike="noStrike">
                <a:solidFill>
                  <a:srgbClr val="4472C4"/>
                </a:solidFill>
                <a:latin typeface="Calibri"/>
                <a:ea typeface="Calibri"/>
                <a:cs typeface="Calibri"/>
                <a:sym typeface="Calibri"/>
              </a:rPr>
              <a:t>. </a:t>
            </a:r>
            <a:r>
              <a:rPr b="0" i="0" lang="en-GB" sz="2400" u="none" cap="none" strike="noStrike">
                <a:solidFill>
                  <a:srgbClr val="4472C4"/>
                </a:solidFill>
                <a:latin typeface="Calibri"/>
                <a:ea typeface="Calibri"/>
                <a:cs typeface="Calibri"/>
                <a:sym typeface="Calibri"/>
              </a:rPr>
              <a:t>What are the strengths and weaknesses of evidence/arguments/theories? </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B050"/>
              </a:buClr>
              <a:buSzPts val="2400"/>
              <a:buFont typeface="Calibri"/>
              <a:buNone/>
            </a:pPr>
            <a:r>
              <a:rPr b="0" i="0" lang="en-GB" sz="2400" u="none" cap="none" strike="noStrike">
                <a:solidFill>
                  <a:srgbClr val="00B050"/>
                </a:solidFill>
                <a:latin typeface="Calibri"/>
                <a:ea typeface="Calibri"/>
                <a:cs typeface="Calibri"/>
                <a:sym typeface="Calibri"/>
              </a:rPr>
              <a:t>. What arguments/theories do non-religious people use to challenge the existence of God? </a:t>
            </a:r>
            <a:endParaRPr/>
          </a:p>
          <a:p>
            <a:pPr indent="0" lvl="0" marL="0" marR="0" rtl="0" algn="l">
              <a:lnSpc>
                <a:spcPct val="100000"/>
              </a:lnSpc>
              <a:spcBef>
                <a:spcPts val="0"/>
              </a:spcBef>
              <a:spcAft>
                <a:spcPts val="0"/>
              </a:spcAft>
              <a:buClr>
                <a:srgbClr val="00B050"/>
              </a:buClr>
              <a:buSzPts val="2400"/>
              <a:buFont typeface="Calibri"/>
              <a:buNone/>
            </a:pPr>
            <a:r>
              <a:rPr b="0" i="0" lang="en-GB" sz="2400" u="none" cap="none" strike="noStrike">
                <a:solidFill>
                  <a:srgbClr val="00B050"/>
                </a:solidFill>
                <a:latin typeface="Calibri"/>
                <a:ea typeface="Calibri"/>
                <a:cs typeface="Calibri"/>
                <a:sym typeface="Calibri"/>
              </a:rPr>
              <a:t>. What evidence do non-religious people use to support these arguments/theories? </a:t>
            </a:r>
            <a:endParaRPr/>
          </a:p>
          <a:p>
            <a:pPr indent="0" lvl="0" marL="0" marR="0" rtl="0" algn="l">
              <a:lnSpc>
                <a:spcPct val="100000"/>
              </a:lnSpc>
              <a:spcBef>
                <a:spcPts val="0"/>
              </a:spcBef>
              <a:spcAft>
                <a:spcPts val="0"/>
              </a:spcAft>
              <a:buClr>
                <a:srgbClr val="00B050"/>
              </a:buClr>
              <a:buSzPts val="2400"/>
              <a:buFont typeface="Calibri"/>
              <a:buNone/>
            </a:pPr>
            <a:r>
              <a:rPr b="0" i="0" lang="en-GB" sz="2400" u="none" cap="none" strike="noStrike">
                <a:solidFill>
                  <a:srgbClr val="00B050"/>
                </a:solidFill>
                <a:latin typeface="Calibri"/>
                <a:ea typeface="Calibri"/>
                <a:cs typeface="Calibri"/>
                <a:sym typeface="Calibri"/>
              </a:rPr>
              <a:t>. What are the strengths and weaknesses of evidence/arguments/theories? </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00"/>
              </a:buClr>
              <a:buSzPts val="2400"/>
              <a:buFont typeface="Calibri"/>
              <a:buNone/>
            </a:pPr>
            <a:r>
              <a:rPr b="0" i="0" lang="en-GB" sz="2400" u="none" cap="none" strike="noStrike">
                <a:solidFill>
                  <a:srgbClr val="FFFF00"/>
                </a:solidFill>
                <a:latin typeface="Calibri"/>
                <a:ea typeface="Calibri"/>
                <a:cs typeface="Calibri"/>
                <a:sym typeface="Calibri"/>
              </a:rPr>
              <a:t>.</a:t>
            </a:r>
            <a:r>
              <a:rPr b="0" i="0" lang="en-GB" sz="2400" u="none" cap="none" strike="noStrike">
                <a:solidFill>
                  <a:srgbClr val="FF5050"/>
                </a:solidFill>
                <a:latin typeface="Calibri"/>
                <a:ea typeface="Calibri"/>
                <a:cs typeface="Calibri"/>
                <a:sym typeface="Calibri"/>
              </a:rPr>
              <a:t> </a:t>
            </a:r>
            <a:r>
              <a:rPr b="0" i="0" lang="en-GB" sz="2400" u="none" cap="none" strike="noStrike">
                <a:solidFill>
                  <a:srgbClr val="FF66CC"/>
                </a:solidFill>
                <a:latin typeface="Calibri"/>
                <a:ea typeface="Calibri"/>
                <a:cs typeface="Calibri"/>
                <a:sym typeface="Calibri"/>
              </a:rPr>
              <a:t>Can either religious or non-religious arguments/theories provide conclusive proof about the existence of God? </a:t>
            </a:r>
            <a:endParaRPr/>
          </a:p>
        </p:txBody>
      </p:sp>
      <p:sp>
        <p:nvSpPr>
          <p:cNvPr id="539" name="Google Shape;539;p83"/>
          <p:cNvSpPr txBox="1"/>
          <p:nvPr/>
        </p:nvSpPr>
        <p:spPr>
          <a:xfrm>
            <a:off x="4101550" y="294467"/>
            <a:ext cx="3756091" cy="523220"/>
          </a:xfrm>
          <a:prstGeom prst="rect">
            <a:avLst/>
          </a:prstGeom>
          <a:solidFill>
            <a:srgbClr val="8CB3E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 mandatory content</a:t>
            </a:r>
            <a:endParaRPr/>
          </a:p>
        </p:txBody>
      </p:sp>
      <p:sp>
        <p:nvSpPr>
          <p:cNvPr id="540" name="Google Shape;540;p83"/>
          <p:cNvSpPr/>
          <p:nvPr/>
        </p:nvSpPr>
        <p:spPr>
          <a:xfrm>
            <a:off x="412953" y="3568484"/>
            <a:ext cx="11520741" cy="636105"/>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4"/>
          <p:cNvSpPr txBox="1"/>
          <p:nvPr/>
        </p:nvSpPr>
        <p:spPr>
          <a:xfrm>
            <a:off x="622737" y="1324413"/>
            <a:ext cx="1126446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chemeClr val="dk1"/>
                </a:solidFill>
                <a:latin typeface="Calibri"/>
                <a:ea typeface="Calibri"/>
                <a:cs typeface="Calibri"/>
                <a:sym typeface="Calibri"/>
              </a:rPr>
              <a:t>On your desks write down everything you can remember about the Cosmological and teleological argument. </a:t>
            </a:r>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Try and include the names of the key thinkers involved and the responses to these theories. </a:t>
            </a:r>
            <a:endParaRPr/>
          </a:p>
        </p:txBody>
      </p:sp>
      <p:sp>
        <p:nvSpPr>
          <p:cNvPr id="546" name="Google Shape;546;p84"/>
          <p:cNvSpPr txBox="1"/>
          <p:nvPr/>
        </p:nvSpPr>
        <p:spPr>
          <a:xfrm>
            <a:off x="898634" y="520262"/>
            <a:ext cx="43512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Recap task </a:t>
            </a:r>
            <a:endParaRPr/>
          </a:p>
        </p:txBody>
      </p:sp>
      <p:pic>
        <p:nvPicPr>
          <p:cNvPr id="547" name="Google Shape;547;p84"/>
          <p:cNvPicPr preferRelativeResize="0"/>
          <p:nvPr/>
        </p:nvPicPr>
        <p:blipFill rotWithShape="1">
          <a:blip r:embed="rId3">
            <a:alphaModFix/>
          </a:blip>
          <a:srcRect b="11389" l="0" r="0" t="0"/>
          <a:stretch/>
        </p:blipFill>
        <p:spPr>
          <a:xfrm>
            <a:off x="4114800" y="3421226"/>
            <a:ext cx="3846786" cy="26571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0" st="0"/>
                                            </p:txEl>
                                          </p:spTgt>
                                        </p:tgtEl>
                                        <p:attrNameLst>
                                          <p:attrName>style.visibility</p:attrName>
                                        </p:attrNameLst>
                                      </p:cBhvr>
                                      <p:to>
                                        <p:strVal val="visible"/>
                                      </p:to>
                                    </p:set>
                                    <p:animEffect filter="fade" transition="in">
                                      <p:cBhvr>
                                        <p:cTn dur="500"/>
                                        <p:tgtEl>
                                          <p:spTgt spid="5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xEl>
                                              <p:pRg end="1" st="1"/>
                                            </p:txEl>
                                          </p:spTgt>
                                        </p:tgtEl>
                                        <p:attrNameLst>
                                          <p:attrName>style.visibility</p:attrName>
                                        </p:attrNameLst>
                                      </p:cBhvr>
                                      <p:to>
                                        <p:strVal val="visible"/>
                                      </p:to>
                                    </p:set>
                                    <p:animEffect filter="fade" transition="in">
                                      <p:cBhvr>
                                        <p:cTn dur="500"/>
                                        <p:tgtEl>
                                          <p:spTgt spid="5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85"/>
          <p:cNvPicPr preferRelativeResize="0"/>
          <p:nvPr/>
        </p:nvPicPr>
        <p:blipFill rotWithShape="1">
          <a:blip r:embed="rId3">
            <a:alphaModFix/>
          </a:blip>
          <a:srcRect b="0" l="0" r="0" t="0"/>
          <a:stretch/>
        </p:blipFill>
        <p:spPr>
          <a:xfrm>
            <a:off x="298388" y="225357"/>
            <a:ext cx="2318688" cy="3212349"/>
          </a:xfrm>
          <a:prstGeom prst="rect">
            <a:avLst/>
          </a:prstGeom>
          <a:noFill/>
          <a:ln>
            <a:noFill/>
          </a:ln>
        </p:spPr>
      </p:pic>
      <p:pic>
        <p:nvPicPr>
          <p:cNvPr id="553" name="Google Shape;553;p85"/>
          <p:cNvPicPr preferRelativeResize="0"/>
          <p:nvPr/>
        </p:nvPicPr>
        <p:blipFill rotWithShape="1">
          <a:blip r:embed="rId4">
            <a:alphaModFix/>
          </a:blip>
          <a:srcRect b="0" l="0" r="0" t="0"/>
          <a:stretch/>
        </p:blipFill>
        <p:spPr>
          <a:xfrm>
            <a:off x="3367130" y="351481"/>
            <a:ext cx="4194412" cy="2834886"/>
          </a:xfrm>
          <a:prstGeom prst="rect">
            <a:avLst/>
          </a:prstGeom>
          <a:noFill/>
          <a:ln>
            <a:noFill/>
          </a:ln>
        </p:spPr>
      </p:pic>
      <p:pic>
        <p:nvPicPr>
          <p:cNvPr id="554" name="Google Shape;554;p85"/>
          <p:cNvPicPr preferRelativeResize="0"/>
          <p:nvPr/>
        </p:nvPicPr>
        <p:blipFill rotWithShape="1">
          <a:blip r:embed="rId5">
            <a:alphaModFix/>
          </a:blip>
          <a:srcRect b="0" l="6102" r="6027" t="0"/>
          <a:stretch/>
        </p:blipFill>
        <p:spPr>
          <a:xfrm>
            <a:off x="8311596" y="930166"/>
            <a:ext cx="3083224" cy="4161675"/>
          </a:xfrm>
          <a:prstGeom prst="rect">
            <a:avLst/>
          </a:prstGeom>
          <a:noFill/>
          <a:ln>
            <a:noFill/>
          </a:ln>
        </p:spPr>
      </p:pic>
      <p:pic>
        <p:nvPicPr>
          <p:cNvPr id="555" name="Google Shape;555;p85"/>
          <p:cNvPicPr preferRelativeResize="0"/>
          <p:nvPr/>
        </p:nvPicPr>
        <p:blipFill rotWithShape="1">
          <a:blip r:embed="rId6">
            <a:alphaModFix/>
          </a:blip>
          <a:srcRect b="0" l="0" r="0" t="0"/>
          <a:stretch/>
        </p:blipFill>
        <p:spPr>
          <a:xfrm>
            <a:off x="159711" y="4327464"/>
            <a:ext cx="1881203" cy="1878169"/>
          </a:xfrm>
          <a:prstGeom prst="rect">
            <a:avLst/>
          </a:prstGeom>
          <a:noFill/>
          <a:ln>
            <a:noFill/>
          </a:ln>
        </p:spPr>
      </p:pic>
      <p:pic>
        <p:nvPicPr>
          <p:cNvPr id="556" name="Google Shape;556;p85"/>
          <p:cNvPicPr preferRelativeResize="0"/>
          <p:nvPr/>
        </p:nvPicPr>
        <p:blipFill rotWithShape="1">
          <a:blip r:embed="rId7">
            <a:alphaModFix/>
          </a:blip>
          <a:srcRect b="0" l="0" r="0" t="0"/>
          <a:stretch/>
        </p:blipFill>
        <p:spPr>
          <a:xfrm>
            <a:off x="2617076" y="4289044"/>
            <a:ext cx="2347923" cy="2344148"/>
          </a:xfrm>
          <a:prstGeom prst="rect">
            <a:avLst/>
          </a:prstGeom>
          <a:noFill/>
          <a:ln>
            <a:noFill/>
          </a:ln>
        </p:spPr>
      </p:pic>
      <p:pic>
        <p:nvPicPr>
          <p:cNvPr id="557" name="Google Shape;557;p85"/>
          <p:cNvPicPr preferRelativeResize="0"/>
          <p:nvPr/>
        </p:nvPicPr>
        <p:blipFill rotWithShape="1">
          <a:blip r:embed="rId8">
            <a:alphaModFix/>
          </a:blip>
          <a:srcRect b="12806" l="26484" r="26321" t="9692"/>
          <a:stretch/>
        </p:blipFill>
        <p:spPr>
          <a:xfrm>
            <a:off x="5452970" y="4020207"/>
            <a:ext cx="2430053" cy="2492684"/>
          </a:xfrm>
          <a:prstGeom prst="rect">
            <a:avLst/>
          </a:prstGeom>
          <a:noFill/>
          <a:ln>
            <a:noFill/>
          </a:ln>
        </p:spPr>
      </p:pic>
      <p:pic>
        <p:nvPicPr>
          <p:cNvPr id="558" name="Google Shape;558;p85"/>
          <p:cNvPicPr preferRelativeResize="0"/>
          <p:nvPr/>
        </p:nvPicPr>
        <p:blipFill rotWithShape="1">
          <a:blip r:embed="rId9">
            <a:alphaModFix/>
          </a:blip>
          <a:srcRect b="18694" l="8256" r="11174" t="43491"/>
          <a:stretch/>
        </p:blipFill>
        <p:spPr>
          <a:xfrm>
            <a:off x="1861063" y="5199787"/>
            <a:ext cx="788276" cy="522661"/>
          </a:xfrm>
          <a:prstGeom prst="rect">
            <a:avLst/>
          </a:prstGeom>
          <a:noFill/>
          <a:ln>
            <a:noFill/>
          </a:ln>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6"/>
          <p:cNvSpPr txBox="1"/>
          <p:nvPr>
            <p:ph type="title"/>
          </p:nvPr>
        </p:nvSpPr>
        <p:spPr>
          <a:xfrm>
            <a:off x="2081048" y="226411"/>
            <a:ext cx="8571185" cy="703755"/>
          </a:xfrm>
          <a:prstGeom prst="rect">
            <a:avLst/>
          </a:prstGeom>
          <a:solidFill>
            <a:srgbClr val="92D050"/>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GB" sz="2800">
                <a:latin typeface="Calibri"/>
                <a:ea typeface="Calibri"/>
                <a:cs typeface="Calibri"/>
                <a:sym typeface="Calibri"/>
              </a:rPr>
              <a:t>       The scientific response to the Teleological argument.</a:t>
            </a:r>
            <a:endParaRPr/>
          </a:p>
        </p:txBody>
      </p:sp>
      <p:sp>
        <p:nvSpPr>
          <p:cNvPr id="564" name="Google Shape;564;p86"/>
          <p:cNvSpPr txBox="1"/>
          <p:nvPr>
            <p:ph idx="1" type="body"/>
          </p:nvPr>
        </p:nvSpPr>
        <p:spPr>
          <a:xfrm>
            <a:off x="265386" y="1056290"/>
            <a:ext cx="11653345" cy="465082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Darwin's theory of evolution and natural selection is the idea that the universe and all life developed gradually over billions of years and that species have naturally changed to fit into this world. It is seen by some as evidence that there is no overall God as the cause or designer of the universe.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The word ‘evolution’ means ‘gradual development’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It is widely accepted as the best explanation for the origin and development of human life.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It is the scientific account of how life appeared on earth.</a:t>
            </a:r>
            <a:endParaRPr/>
          </a:p>
        </p:txBody>
      </p:sp>
      <p:sp>
        <p:nvSpPr>
          <p:cNvPr id="565" name="Google Shape;565;p86"/>
          <p:cNvSpPr/>
          <p:nvPr/>
        </p:nvSpPr>
        <p:spPr>
          <a:xfrm>
            <a:off x="8702566" y="4540469"/>
            <a:ext cx="3358055" cy="1996526"/>
          </a:xfrm>
          <a:prstGeom prst="cloudCallout">
            <a:avLst>
              <a:gd fmla="val -122276" name="adj1"/>
              <a:gd fmla="val 45694"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What is the religious theory of the origins of the earth?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7"/>
          <p:cNvSpPr txBox="1"/>
          <p:nvPr/>
        </p:nvSpPr>
        <p:spPr>
          <a:xfrm>
            <a:off x="2093903" y="514926"/>
            <a:ext cx="83901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i="0" lang="en-GB" sz="2800" u="none" cap="none" strike="noStrike">
                <a:solidFill>
                  <a:srgbClr val="FF0000"/>
                </a:solidFill>
                <a:latin typeface="Calibri"/>
                <a:ea typeface="Calibri"/>
                <a:cs typeface="Calibri"/>
                <a:sym typeface="Calibri"/>
              </a:rPr>
              <a:t>9.1.23</a:t>
            </a:r>
            <a:r>
              <a:rPr i="0" lang="en-GB" sz="2800" u="none" cap="none" strike="noStrike">
                <a:solidFill>
                  <a:srgbClr val="FF0000"/>
                </a:solidFill>
                <a:latin typeface="Calibri"/>
                <a:ea typeface="Calibri"/>
                <a:cs typeface="Calibri"/>
                <a:sym typeface="Calibri"/>
              </a:rPr>
              <a:t>  </a:t>
            </a:r>
            <a:r>
              <a:rPr i="0" lang="en-GB" sz="2800" u="none" cap="none" strike="noStrike">
                <a:solidFill>
                  <a:srgbClr val="FF0000"/>
                </a:solidFill>
                <a:latin typeface="Calibri"/>
                <a:ea typeface="Calibri"/>
                <a:cs typeface="Calibri"/>
                <a:sym typeface="Calibri"/>
              </a:rPr>
              <a:t>The Christian belief in the origins of the universe</a:t>
            </a:r>
            <a:endParaRPr/>
          </a:p>
        </p:txBody>
      </p:sp>
      <p:pic>
        <p:nvPicPr>
          <p:cNvPr descr="Image result for genesis creation" id="571" name="Google Shape;571;p87"/>
          <p:cNvPicPr preferRelativeResize="0"/>
          <p:nvPr/>
        </p:nvPicPr>
        <p:blipFill rotWithShape="1">
          <a:blip r:embed="rId3">
            <a:alphaModFix/>
          </a:blip>
          <a:srcRect b="0" l="0" r="0" t="0"/>
          <a:stretch/>
        </p:blipFill>
        <p:spPr>
          <a:xfrm>
            <a:off x="3740317" y="1369831"/>
            <a:ext cx="4331627" cy="523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500"/>
                                        <p:tgtEl>
                                          <p:spTgt spid="5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8"/>
          <p:cNvSpPr txBox="1"/>
          <p:nvPr>
            <p:ph idx="1" type="body"/>
          </p:nvPr>
        </p:nvSpPr>
        <p:spPr>
          <a:xfrm>
            <a:off x="666427" y="453649"/>
            <a:ext cx="11525573" cy="977586"/>
          </a:xfrm>
          <a:prstGeom prst="rect">
            <a:avLst/>
          </a:prstGeom>
          <a:noFill/>
          <a:ln>
            <a:noFill/>
          </a:ln>
        </p:spPr>
        <p:txBody>
          <a:bodyPr anchorCtr="0" anchor="t" bIns="0" lIns="0" spcFirstLastPara="1" rIns="0" wrap="square" tIns="0">
            <a:noAutofit/>
          </a:bodyPr>
          <a:lstStyle/>
          <a:p>
            <a:pPr indent="-293797" lvl="0" marL="391729" marR="0" rtl="0" algn="l">
              <a:lnSpc>
                <a:spcPct val="93000"/>
              </a:lnSpc>
              <a:spcBef>
                <a:spcPts val="0"/>
              </a:spcBef>
              <a:spcAft>
                <a:spcPts val="0"/>
              </a:spcAft>
              <a:buClr>
                <a:srgbClr val="000000"/>
              </a:buClr>
              <a:buSzPts val="1260"/>
              <a:buFont typeface="Noto Sans Symbols"/>
              <a:buChar char="●"/>
            </a:pPr>
            <a:r>
              <a:rPr b="0" i="0" lang="en-GB" sz="2800" u="none" cap="none" strike="noStrike">
                <a:solidFill>
                  <a:srgbClr val="000000"/>
                </a:solidFill>
                <a:latin typeface="Calibri"/>
                <a:ea typeface="Calibri"/>
                <a:cs typeface="Calibri"/>
                <a:sym typeface="Calibri"/>
              </a:rPr>
              <a:t>Some Christians think that the story is an exact guide of how things happened – they take it literally.</a:t>
            </a:r>
            <a:endParaRPr/>
          </a:p>
        </p:txBody>
      </p:sp>
      <p:sp>
        <p:nvSpPr>
          <p:cNvPr id="578" name="Google Shape;578;p88"/>
          <p:cNvSpPr/>
          <p:nvPr/>
        </p:nvSpPr>
        <p:spPr>
          <a:xfrm>
            <a:off x="666427" y="2127335"/>
            <a:ext cx="10972800"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Literal Christians:</a:t>
            </a:r>
            <a:r>
              <a:rPr b="0" i="0" lang="en-GB" sz="2800" u="none" cap="none" strike="noStrike">
                <a:solidFill>
                  <a:srgbClr val="FF0000"/>
                </a:solidFill>
                <a:latin typeface="Calibri"/>
                <a:ea typeface="Calibri"/>
                <a:cs typeface="Calibri"/>
                <a:sym typeface="Calibri"/>
              </a:rPr>
              <a:t> </a:t>
            </a:r>
            <a:r>
              <a:rPr b="0" i="0" lang="en-GB" sz="2800" u="none" cap="none" strike="noStrike">
                <a:solidFill>
                  <a:srgbClr val="FF0000"/>
                </a:solidFill>
                <a:latin typeface="Calibri"/>
                <a:ea typeface="Calibri"/>
                <a:cs typeface="Calibri"/>
                <a:sym typeface="Calibri"/>
              </a:rPr>
              <a:t>Christian Literalists believe that the creation story in Genesis 1 is absolutely true in every respect. </a:t>
            </a:r>
            <a:endParaRPr/>
          </a:p>
        </p:txBody>
      </p:sp>
      <p:sp>
        <p:nvSpPr>
          <p:cNvPr id="579" name="Google Shape;579;p88"/>
          <p:cNvSpPr/>
          <p:nvPr/>
        </p:nvSpPr>
        <p:spPr>
          <a:xfrm>
            <a:off x="1260881" y="3971979"/>
            <a:ext cx="5691712" cy="2165964"/>
          </a:xfrm>
          <a:prstGeom prst="rect">
            <a:avLst/>
          </a:prstGeom>
          <a:solidFill>
            <a:schemeClr val="lt1"/>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Remember</a:t>
            </a:r>
            <a:endParaRPr b="1" i="0" sz="28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Christians believe that God has many characteristics; one being </a:t>
            </a:r>
            <a:r>
              <a:rPr b="1" i="0" lang="en-GB" sz="2800" u="none" cap="none" strike="noStrike">
                <a:solidFill>
                  <a:schemeClr val="dk1"/>
                </a:solidFill>
                <a:latin typeface="Calibri"/>
                <a:ea typeface="Calibri"/>
                <a:cs typeface="Calibri"/>
                <a:sym typeface="Calibri"/>
              </a:rPr>
              <a:t>OMNIPOTENT</a:t>
            </a:r>
            <a:r>
              <a:rPr b="0" i="0" lang="en-GB" sz="2800" u="none" cap="none" strike="noStrike">
                <a:solidFill>
                  <a:schemeClr val="dk1"/>
                </a:solidFill>
                <a:latin typeface="Calibri"/>
                <a:ea typeface="Calibri"/>
                <a:cs typeface="Calibri"/>
                <a:sym typeface="Calibri"/>
              </a:rPr>
              <a:t> </a:t>
            </a:r>
            <a:r>
              <a:rPr b="0" i="0" lang="en-GB" sz="2800" u="none" cap="none" strike="noStrike">
                <a:solidFill>
                  <a:srgbClr val="000000"/>
                </a:solidFill>
                <a:latin typeface="Calibri"/>
                <a:ea typeface="Calibri"/>
                <a:cs typeface="Calibri"/>
                <a:sym typeface="Calibri"/>
              </a:rPr>
              <a:t>(all powerful)</a:t>
            </a:r>
            <a:endParaRPr/>
          </a:p>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This means he can do anything.</a:t>
            </a:r>
            <a:endParaRPr/>
          </a:p>
        </p:txBody>
      </p:sp>
      <p:pic>
        <p:nvPicPr>
          <p:cNvPr id="580" name="Google Shape;580;p88"/>
          <p:cNvPicPr preferRelativeResize="0"/>
          <p:nvPr/>
        </p:nvPicPr>
        <p:blipFill rotWithShape="1">
          <a:blip r:embed="rId3">
            <a:alphaModFix/>
          </a:blip>
          <a:srcRect b="0" l="0" r="0" t="0"/>
          <a:stretch/>
        </p:blipFill>
        <p:spPr>
          <a:xfrm>
            <a:off x="7365516" y="3971979"/>
            <a:ext cx="3037440" cy="24323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0" st="0"/>
                                            </p:txEl>
                                          </p:spTgt>
                                        </p:tgtEl>
                                        <p:attrNameLst>
                                          <p:attrName>style.visibility</p:attrName>
                                        </p:attrNameLst>
                                      </p:cBhvr>
                                      <p:to>
                                        <p:strVal val="visible"/>
                                      </p:to>
                                    </p:set>
                                    <p:animEffect filter="fade" transition="in">
                                      <p:cBhvr>
                                        <p:cTn dur="1000"/>
                                        <p:tgtEl>
                                          <p:spTgt spid="5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2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